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ags/tag1.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1"/>
    <p:sldMasterId id="2147483896" r:id="rId2"/>
  </p:sldMasterIdLst>
  <p:notesMasterIdLst>
    <p:notesMasterId r:id="rId28"/>
  </p:notesMasterIdLst>
  <p:handoutMasterIdLst>
    <p:handoutMasterId r:id="rId29"/>
  </p:handoutMasterIdLst>
  <p:sldIdLst>
    <p:sldId id="3617" r:id="rId3"/>
    <p:sldId id="3611" r:id="rId4"/>
    <p:sldId id="3563" r:id="rId5"/>
    <p:sldId id="3692" r:id="rId6"/>
    <p:sldId id="3625" r:id="rId7"/>
    <p:sldId id="3636" r:id="rId8"/>
    <p:sldId id="3721" r:id="rId9"/>
    <p:sldId id="351" r:id="rId10"/>
    <p:sldId id="3693" r:id="rId11"/>
    <p:sldId id="3703" r:id="rId12"/>
    <p:sldId id="1848" r:id="rId13"/>
    <p:sldId id="1802" r:id="rId14"/>
    <p:sldId id="348" r:id="rId15"/>
    <p:sldId id="3697" r:id="rId16"/>
    <p:sldId id="3695" r:id="rId17"/>
    <p:sldId id="3696" r:id="rId18"/>
    <p:sldId id="3700" r:id="rId19"/>
    <p:sldId id="3718" r:id="rId20"/>
    <p:sldId id="3717" r:id="rId21"/>
    <p:sldId id="3720" r:id="rId22"/>
    <p:sldId id="3702" r:id="rId23"/>
    <p:sldId id="3716" r:id="rId24"/>
    <p:sldId id="3714" r:id="rId25"/>
    <p:sldId id="3616" r:id="rId26"/>
    <p:sldId id="33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97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0A70C5-AD12-4321-8DAD-80A1EAB417EE}" v="10" dt="2024-10-02T21:52:17.1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567" autoAdjust="0"/>
  </p:normalViewPr>
  <p:slideViewPr>
    <p:cSldViewPr snapToGrid="0">
      <p:cViewPr>
        <p:scale>
          <a:sx n="50" d="100"/>
          <a:sy n="50" d="100"/>
        </p:scale>
        <p:origin x="1200" y="82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an Bayat" userId="4b73699c-083d-4c23-8e45-b8779a3f5ea5" providerId="ADAL" clId="{4A0A70C5-AD12-4321-8DAD-80A1EAB417EE}"/>
    <pc:docChg chg="undo custSel addSld delSld modSld sldOrd">
      <pc:chgData name="Kian Bayat" userId="4b73699c-083d-4c23-8e45-b8779a3f5ea5" providerId="ADAL" clId="{4A0A70C5-AD12-4321-8DAD-80A1EAB417EE}" dt="2024-10-02T21:54:14.994" v="438"/>
      <pc:docMkLst>
        <pc:docMk/>
      </pc:docMkLst>
      <pc:sldChg chg="delSp modSp mod">
        <pc:chgData name="Kian Bayat" userId="4b73699c-083d-4c23-8e45-b8779a3f5ea5" providerId="ADAL" clId="{4A0A70C5-AD12-4321-8DAD-80A1EAB417EE}" dt="2024-10-02T21:49:51.289" v="388" actId="1076"/>
        <pc:sldMkLst>
          <pc:docMk/>
          <pc:sldMk cId="1180256470" sldId="351"/>
        </pc:sldMkLst>
        <pc:spChg chg="mod">
          <ac:chgData name="Kian Bayat" userId="4b73699c-083d-4c23-8e45-b8779a3f5ea5" providerId="ADAL" clId="{4A0A70C5-AD12-4321-8DAD-80A1EAB417EE}" dt="2024-10-02T21:32:33.032" v="225" actId="403"/>
          <ac:spMkLst>
            <pc:docMk/>
            <pc:sldMk cId="1180256470" sldId="351"/>
            <ac:spMk id="2" creationId="{25F4A11D-6414-264D-AFF7-F8A22AEC463A}"/>
          </ac:spMkLst>
        </pc:spChg>
        <pc:spChg chg="del">
          <ac:chgData name="Kian Bayat" userId="4b73699c-083d-4c23-8e45-b8779a3f5ea5" providerId="ADAL" clId="{4A0A70C5-AD12-4321-8DAD-80A1EAB417EE}" dt="2024-10-02T21:26:34.851" v="150" actId="478"/>
          <ac:spMkLst>
            <pc:docMk/>
            <pc:sldMk cId="1180256470" sldId="351"/>
            <ac:spMk id="3" creationId="{73F61CB7-A0A4-3542-802E-73C446B182FD}"/>
          </ac:spMkLst>
        </pc:spChg>
        <pc:picChg chg="mod">
          <ac:chgData name="Kian Bayat" userId="4b73699c-083d-4c23-8e45-b8779a3f5ea5" providerId="ADAL" clId="{4A0A70C5-AD12-4321-8DAD-80A1EAB417EE}" dt="2024-10-02T21:49:51.289" v="388" actId="1076"/>
          <ac:picMkLst>
            <pc:docMk/>
            <pc:sldMk cId="1180256470" sldId="351"/>
            <ac:picMk id="6" creationId="{FBEB0DAE-118A-5D91-CAD4-9D6F9F85B591}"/>
          </ac:picMkLst>
        </pc:picChg>
        <pc:picChg chg="mod">
          <ac:chgData name="Kian Bayat" userId="4b73699c-083d-4c23-8e45-b8779a3f5ea5" providerId="ADAL" clId="{4A0A70C5-AD12-4321-8DAD-80A1EAB417EE}" dt="2024-10-02T21:49:48.944" v="387" actId="1076"/>
          <ac:picMkLst>
            <pc:docMk/>
            <pc:sldMk cId="1180256470" sldId="351"/>
            <ac:picMk id="13" creationId="{C9FFB905-115E-75DF-19FE-47EC0F323700}"/>
          </ac:picMkLst>
        </pc:picChg>
      </pc:sldChg>
      <pc:sldChg chg="modNotesTx">
        <pc:chgData name="Kian Bayat" userId="4b73699c-083d-4c23-8e45-b8779a3f5ea5" providerId="ADAL" clId="{4A0A70C5-AD12-4321-8DAD-80A1EAB417EE}" dt="2024-10-02T21:29:37.147" v="152" actId="6549"/>
        <pc:sldMkLst>
          <pc:docMk/>
          <pc:sldMk cId="791536805" sldId="1802"/>
        </pc:sldMkLst>
      </pc:sldChg>
      <pc:sldChg chg="modSp mod">
        <pc:chgData name="Kian Bayat" userId="4b73699c-083d-4c23-8e45-b8779a3f5ea5" providerId="ADAL" clId="{4A0A70C5-AD12-4321-8DAD-80A1EAB417EE}" dt="2024-10-02T21:30:56.124" v="174" actId="207"/>
        <pc:sldMkLst>
          <pc:docMk/>
          <pc:sldMk cId="1106168458" sldId="3563"/>
        </pc:sldMkLst>
        <pc:spChg chg="mod">
          <ac:chgData name="Kian Bayat" userId="4b73699c-083d-4c23-8e45-b8779a3f5ea5" providerId="ADAL" clId="{4A0A70C5-AD12-4321-8DAD-80A1EAB417EE}" dt="2024-10-02T21:30:56.124" v="174" actId="207"/>
          <ac:spMkLst>
            <pc:docMk/>
            <pc:sldMk cId="1106168458" sldId="3563"/>
            <ac:spMk id="2" creationId="{64DCADCB-ED0F-3746-AA70-5B1543FE056C}"/>
          </ac:spMkLst>
        </pc:spChg>
      </pc:sldChg>
      <pc:sldChg chg="modSp mod">
        <pc:chgData name="Kian Bayat" userId="4b73699c-083d-4c23-8e45-b8779a3f5ea5" providerId="ADAL" clId="{4A0A70C5-AD12-4321-8DAD-80A1EAB417EE}" dt="2024-10-02T21:30:42.164" v="173" actId="6549"/>
        <pc:sldMkLst>
          <pc:docMk/>
          <pc:sldMk cId="1253178804" sldId="3611"/>
        </pc:sldMkLst>
        <pc:spChg chg="mod">
          <ac:chgData name="Kian Bayat" userId="4b73699c-083d-4c23-8e45-b8779a3f5ea5" providerId="ADAL" clId="{4A0A70C5-AD12-4321-8DAD-80A1EAB417EE}" dt="2024-10-02T21:30:36.492" v="165" actId="403"/>
          <ac:spMkLst>
            <pc:docMk/>
            <pc:sldMk cId="1253178804" sldId="3611"/>
            <ac:spMk id="6" creationId="{AB4E1891-3D8E-4B6B-931D-F326F5188BA4}"/>
          </ac:spMkLst>
        </pc:spChg>
        <pc:spChg chg="mod">
          <ac:chgData name="Kian Bayat" userId="4b73699c-083d-4c23-8e45-b8779a3f5ea5" providerId="ADAL" clId="{4A0A70C5-AD12-4321-8DAD-80A1EAB417EE}" dt="2024-10-02T21:30:42.164" v="173" actId="6549"/>
          <ac:spMkLst>
            <pc:docMk/>
            <pc:sldMk cId="1253178804" sldId="3611"/>
            <ac:spMk id="7" creationId="{1D43C95E-5C11-4992-A77E-590FC08C6C9D}"/>
          </ac:spMkLst>
        </pc:spChg>
      </pc:sldChg>
      <pc:sldChg chg="modSp mod">
        <pc:chgData name="Kian Bayat" userId="4b73699c-083d-4c23-8e45-b8779a3f5ea5" providerId="ADAL" clId="{4A0A70C5-AD12-4321-8DAD-80A1EAB417EE}" dt="2024-10-02T21:27:42.657" v="151" actId="207"/>
        <pc:sldMkLst>
          <pc:docMk/>
          <pc:sldMk cId="3360370963" sldId="3693"/>
        </pc:sldMkLst>
        <pc:spChg chg="mod">
          <ac:chgData name="Kian Bayat" userId="4b73699c-083d-4c23-8e45-b8779a3f5ea5" providerId="ADAL" clId="{4A0A70C5-AD12-4321-8DAD-80A1EAB417EE}" dt="2024-10-02T21:27:42.657" v="151" actId="207"/>
          <ac:spMkLst>
            <pc:docMk/>
            <pc:sldMk cId="3360370963" sldId="3693"/>
            <ac:spMk id="2" creationId="{BEB0108A-5683-4D96-8FC2-82472AED3030}"/>
          </ac:spMkLst>
        </pc:spChg>
      </pc:sldChg>
      <pc:sldChg chg="modSp mod">
        <pc:chgData name="Kian Bayat" userId="4b73699c-083d-4c23-8e45-b8779a3f5ea5" providerId="ADAL" clId="{4A0A70C5-AD12-4321-8DAD-80A1EAB417EE}" dt="2024-10-02T21:22:08.086" v="17" actId="1076"/>
        <pc:sldMkLst>
          <pc:docMk/>
          <pc:sldMk cId="3879189428" sldId="3700"/>
        </pc:sldMkLst>
        <pc:spChg chg="mod">
          <ac:chgData name="Kian Bayat" userId="4b73699c-083d-4c23-8e45-b8779a3f5ea5" providerId="ADAL" clId="{4A0A70C5-AD12-4321-8DAD-80A1EAB417EE}" dt="2024-10-02T21:21:24.985" v="10" actId="403"/>
          <ac:spMkLst>
            <pc:docMk/>
            <pc:sldMk cId="3879189428" sldId="3700"/>
            <ac:spMk id="2" creationId="{A1DF8EDF-3BBF-D464-C725-EE3FC42190D5}"/>
          </ac:spMkLst>
        </pc:spChg>
        <pc:spChg chg="mod">
          <ac:chgData name="Kian Bayat" userId="4b73699c-083d-4c23-8e45-b8779a3f5ea5" providerId="ADAL" clId="{4A0A70C5-AD12-4321-8DAD-80A1EAB417EE}" dt="2024-10-02T21:21:52.890" v="14" actId="1076"/>
          <ac:spMkLst>
            <pc:docMk/>
            <pc:sldMk cId="3879189428" sldId="3700"/>
            <ac:spMk id="6" creationId="{5C1F5EF2-27DC-494C-4BEC-2763204F9AC9}"/>
          </ac:spMkLst>
        </pc:spChg>
        <pc:spChg chg="mod">
          <ac:chgData name="Kian Bayat" userId="4b73699c-083d-4c23-8e45-b8779a3f5ea5" providerId="ADAL" clId="{4A0A70C5-AD12-4321-8DAD-80A1EAB417EE}" dt="2024-10-02T21:22:08.086" v="17" actId="1076"/>
          <ac:spMkLst>
            <pc:docMk/>
            <pc:sldMk cId="3879189428" sldId="3700"/>
            <ac:spMk id="15" creationId="{D8AAC879-8056-DF0A-86F9-6481395AA9DC}"/>
          </ac:spMkLst>
        </pc:spChg>
      </pc:sldChg>
      <pc:sldChg chg="modSp mod">
        <pc:chgData name="Kian Bayat" userId="4b73699c-083d-4c23-8e45-b8779a3f5ea5" providerId="ADAL" clId="{4A0A70C5-AD12-4321-8DAD-80A1EAB417EE}" dt="2024-10-02T21:23:05.193" v="35" actId="27636"/>
        <pc:sldMkLst>
          <pc:docMk/>
          <pc:sldMk cId="122158429" sldId="3702"/>
        </pc:sldMkLst>
        <pc:spChg chg="mod">
          <ac:chgData name="Kian Bayat" userId="4b73699c-083d-4c23-8e45-b8779a3f5ea5" providerId="ADAL" clId="{4A0A70C5-AD12-4321-8DAD-80A1EAB417EE}" dt="2024-10-02T21:22:41.211" v="24" actId="14100"/>
          <ac:spMkLst>
            <pc:docMk/>
            <pc:sldMk cId="122158429" sldId="3702"/>
            <ac:spMk id="2" creationId="{A1DF8EDF-3BBF-D464-C725-EE3FC42190D5}"/>
          </ac:spMkLst>
        </pc:spChg>
        <pc:spChg chg="mod">
          <ac:chgData name="Kian Bayat" userId="4b73699c-083d-4c23-8e45-b8779a3f5ea5" providerId="ADAL" clId="{4A0A70C5-AD12-4321-8DAD-80A1EAB417EE}" dt="2024-10-02T21:23:05.193" v="35" actId="27636"/>
          <ac:spMkLst>
            <pc:docMk/>
            <pc:sldMk cId="122158429" sldId="3702"/>
            <ac:spMk id="4" creationId="{7DAD3BB3-1EE9-AD10-4B2B-C0E02D5E87BB}"/>
          </ac:spMkLst>
        </pc:spChg>
      </pc:sldChg>
      <pc:sldChg chg="del">
        <pc:chgData name="Kian Bayat" userId="4b73699c-083d-4c23-8e45-b8779a3f5ea5" providerId="ADAL" clId="{4A0A70C5-AD12-4321-8DAD-80A1EAB417EE}" dt="2024-10-02T21:20:28.572" v="0" actId="47"/>
        <pc:sldMkLst>
          <pc:docMk/>
          <pc:sldMk cId="2880344492" sldId="3708"/>
        </pc:sldMkLst>
      </pc:sldChg>
      <pc:sldChg chg="del">
        <pc:chgData name="Kian Bayat" userId="4b73699c-083d-4c23-8e45-b8779a3f5ea5" providerId="ADAL" clId="{4A0A70C5-AD12-4321-8DAD-80A1EAB417EE}" dt="2024-10-02T21:20:28.572" v="0" actId="47"/>
        <pc:sldMkLst>
          <pc:docMk/>
          <pc:sldMk cId="1649414970" sldId="3709"/>
        </pc:sldMkLst>
      </pc:sldChg>
      <pc:sldChg chg="del">
        <pc:chgData name="Kian Bayat" userId="4b73699c-083d-4c23-8e45-b8779a3f5ea5" providerId="ADAL" clId="{4A0A70C5-AD12-4321-8DAD-80A1EAB417EE}" dt="2024-10-02T21:20:28.572" v="0" actId="47"/>
        <pc:sldMkLst>
          <pc:docMk/>
          <pc:sldMk cId="2254247226" sldId="3710"/>
        </pc:sldMkLst>
      </pc:sldChg>
      <pc:sldChg chg="del">
        <pc:chgData name="Kian Bayat" userId="4b73699c-083d-4c23-8e45-b8779a3f5ea5" providerId="ADAL" clId="{4A0A70C5-AD12-4321-8DAD-80A1EAB417EE}" dt="2024-10-02T21:20:28.572" v="0" actId="47"/>
        <pc:sldMkLst>
          <pc:docMk/>
          <pc:sldMk cId="4198927790" sldId="3711"/>
        </pc:sldMkLst>
      </pc:sldChg>
      <pc:sldChg chg="del">
        <pc:chgData name="Kian Bayat" userId="4b73699c-083d-4c23-8e45-b8779a3f5ea5" providerId="ADAL" clId="{4A0A70C5-AD12-4321-8DAD-80A1EAB417EE}" dt="2024-10-02T21:20:28.572" v="0" actId="47"/>
        <pc:sldMkLst>
          <pc:docMk/>
          <pc:sldMk cId="2283964024" sldId="3712"/>
        </pc:sldMkLst>
      </pc:sldChg>
      <pc:sldChg chg="del">
        <pc:chgData name="Kian Bayat" userId="4b73699c-083d-4c23-8e45-b8779a3f5ea5" providerId="ADAL" clId="{4A0A70C5-AD12-4321-8DAD-80A1EAB417EE}" dt="2024-10-02T21:20:28.572" v="0" actId="47"/>
        <pc:sldMkLst>
          <pc:docMk/>
          <pc:sldMk cId="2279256633" sldId="3713"/>
        </pc:sldMkLst>
      </pc:sldChg>
      <pc:sldChg chg="del">
        <pc:chgData name="Kian Bayat" userId="4b73699c-083d-4c23-8e45-b8779a3f5ea5" providerId="ADAL" clId="{4A0A70C5-AD12-4321-8DAD-80A1EAB417EE}" dt="2024-10-02T21:20:28.572" v="0" actId="47"/>
        <pc:sldMkLst>
          <pc:docMk/>
          <pc:sldMk cId="3405688094" sldId="3715"/>
        </pc:sldMkLst>
      </pc:sldChg>
      <pc:sldChg chg="modSp mod ord">
        <pc:chgData name="Kian Bayat" userId="4b73699c-083d-4c23-8e45-b8779a3f5ea5" providerId="ADAL" clId="{4A0A70C5-AD12-4321-8DAD-80A1EAB417EE}" dt="2024-10-02T21:54:14.994" v="438"/>
        <pc:sldMkLst>
          <pc:docMk/>
          <pc:sldMk cId="2062714095" sldId="3716"/>
        </pc:sldMkLst>
        <pc:spChg chg="mod">
          <ac:chgData name="Kian Bayat" userId="4b73699c-083d-4c23-8e45-b8779a3f5ea5" providerId="ADAL" clId="{4A0A70C5-AD12-4321-8DAD-80A1EAB417EE}" dt="2024-10-02T21:53:49.641" v="436" actId="404"/>
          <ac:spMkLst>
            <pc:docMk/>
            <pc:sldMk cId="2062714095" sldId="3716"/>
            <ac:spMk id="2" creationId="{3176D760-010E-F00B-0FC1-F52AAD79B853}"/>
          </ac:spMkLst>
        </pc:spChg>
      </pc:sldChg>
      <pc:sldChg chg="modSp mod">
        <pc:chgData name="Kian Bayat" userId="4b73699c-083d-4c23-8e45-b8779a3f5ea5" providerId="ADAL" clId="{4A0A70C5-AD12-4321-8DAD-80A1EAB417EE}" dt="2024-10-02T21:49:14.070" v="380" actId="404"/>
        <pc:sldMkLst>
          <pc:docMk/>
          <pc:sldMk cId="1130119923" sldId="3718"/>
        </pc:sldMkLst>
        <pc:spChg chg="mod">
          <ac:chgData name="Kian Bayat" userId="4b73699c-083d-4c23-8e45-b8779a3f5ea5" providerId="ADAL" clId="{4A0A70C5-AD12-4321-8DAD-80A1EAB417EE}" dt="2024-10-02T21:49:14.070" v="380" actId="404"/>
          <ac:spMkLst>
            <pc:docMk/>
            <pc:sldMk cId="1130119923" sldId="3718"/>
            <ac:spMk id="2" creationId="{B9DCA492-0AF6-FD9D-3141-E498499AFA4F}"/>
          </ac:spMkLst>
        </pc:spChg>
        <pc:spChg chg="mod">
          <ac:chgData name="Kian Bayat" userId="4b73699c-083d-4c23-8e45-b8779a3f5ea5" providerId="ADAL" clId="{4A0A70C5-AD12-4321-8DAD-80A1EAB417EE}" dt="2024-10-02T21:49:00.724" v="377" actId="313"/>
          <ac:spMkLst>
            <pc:docMk/>
            <pc:sldMk cId="1130119923" sldId="3718"/>
            <ac:spMk id="13" creationId="{82319A5C-922B-0995-F303-4DBFC0E41244}"/>
          </ac:spMkLst>
        </pc:spChg>
      </pc:sldChg>
      <pc:sldChg chg="del">
        <pc:chgData name="Kian Bayat" userId="4b73699c-083d-4c23-8e45-b8779a3f5ea5" providerId="ADAL" clId="{4A0A70C5-AD12-4321-8DAD-80A1EAB417EE}" dt="2024-10-02T21:20:28.572" v="0" actId="47"/>
        <pc:sldMkLst>
          <pc:docMk/>
          <pc:sldMk cId="2167349307" sldId="3719"/>
        </pc:sldMkLst>
      </pc:sldChg>
      <pc:sldChg chg="modSp mod">
        <pc:chgData name="Kian Bayat" userId="4b73699c-083d-4c23-8e45-b8779a3f5ea5" providerId="ADAL" clId="{4A0A70C5-AD12-4321-8DAD-80A1EAB417EE}" dt="2024-10-02T21:23:54.680" v="62" actId="20577"/>
        <pc:sldMkLst>
          <pc:docMk/>
          <pc:sldMk cId="2899631050" sldId="3720"/>
        </pc:sldMkLst>
        <pc:graphicFrameChg chg="modGraphic">
          <ac:chgData name="Kian Bayat" userId="4b73699c-083d-4c23-8e45-b8779a3f5ea5" providerId="ADAL" clId="{4A0A70C5-AD12-4321-8DAD-80A1EAB417EE}" dt="2024-10-02T21:23:54.680" v="62" actId="20577"/>
          <ac:graphicFrameMkLst>
            <pc:docMk/>
            <pc:sldMk cId="2899631050" sldId="3720"/>
            <ac:graphicFrameMk id="5" creationId="{679535C6-F3A0-C8DC-DCA7-8F5F02D38F87}"/>
          </ac:graphicFrameMkLst>
        </pc:graphicFrameChg>
      </pc:sldChg>
      <pc:sldChg chg="modSp new mod">
        <pc:chgData name="Kian Bayat" userId="4b73699c-083d-4c23-8e45-b8779a3f5ea5" providerId="ADAL" clId="{4A0A70C5-AD12-4321-8DAD-80A1EAB417EE}" dt="2024-10-02T21:49:40.690" v="386" actId="403"/>
        <pc:sldMkLst>
          <pc:docMk/>
          <pc:sldMk cId="1319170855" sldId="3721"/>
        </pc:sldMkLst>
        <pc:spChg chg="mod">
          <ac:chgData name="Kian Bayat" userId="4b73699c-083d-4c23-8e45-b8779a3f5ea5" providerId="ADAL" clId="{4A0A70C5-AD12-4321-8DAD-80A1EAB417EE}" dt="2024-10-02T21:49:40.690" v="386" actId="403"/>
          <ac:spMkLst>
            <pc:docMk/>
            <pc:sldMk cId="1319170855" sldId="3721"/>
            <ac:spMk id="2" creationId="{143CF1F3-E651-31F4-8431-E99F49324FE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C5D778-896F-4B4F-AE6B-C840AC7466C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2CBA2F0-B780-4FF7-B5A6-303145860639}">
      <dgm:prSet custT="1"/>
      <dgm:spPr/>
      <dgm:t>
        <a:bodyPr/>
        <a:lstStyle/>
        <a:p>
          <a:r>
            <a:rPr lang="en-US" sz="2400" dirty="0">
              <a:solidFill>
                <a:schemeClr val="accent1">
                  <a:lumMod val="50000"/>
                </a:schemeClr>
              </a:solidFill>
            </a:rPr>
            <a:t>Various risk definitions in the context of cybersecurity, selected for their wide recognition and relevance across multiple industries and frameworks.</a:t>
          </a:r>
        </a:p>
      </dgm:t>
    </dgm:pt>
    <dgm:pt modelId="{005EE103-2956-46A7-9D4E-C00A51BAC134}" type="parTrans" cxnId="{A7592F2D-956B-4C94-BCD3-2D457E02B23B}">
      <dgm:prSet/>
      <dgm:spPr/>
      <dgm:t>
        <a:bodyPr/>
        <a:lstStyle/>
        <a:p>
          <a:endParaRPr lang="en-US" sz="1600">
            <a:solidFill>
              <a:schemeClr val="accent1">
                <a:lumMod val="50000"/>
              </a:schemeClr>
            </a:solidFill>
          </a:endParaRPr>
        </a:p>
      </dgm:t>
    </dgm:pt>
    <dgm:pt modelId="{2DF24D37-7248-4089-90BB-D6EB93D95257}" type="sibTrans" cxnId="{A7592F2D-956B-4C94-BCD3-2D457E02B23B}">
      <dgm:prSet/>
      <dgm:spPr/>
      <dgm:t>
        <a:bodyPr/>
        <a:lstStyle/>
        <a:p>
          <a:endParaRPr lang="en-US" sz="1600">
            <a:solidFill>
              <a:schemeClr val="accent1">
                <a:lumMod val="50000"/>
              </a:schemeClr>
            </a:solidFill>
          </a:endParaRPr>
        </a:p>
      </dgm:t>
    </dgm:pt>
    <dgm:pt modelId="{E1353D0A-7B5E-406C-8990-0D16C9F624AD}">
      <dgm:prSet custT="1"/>
      <dgm:spPr/>
      <dgm:t>
        <a:bodyPr/>
        <a:lstStyle/>
        <a:p>
          <a:r>
            <a:rPr lang="en-GB" sz="2400" b="1" dirty="0">
              <a:solidFill>
                <a:schemeClr val="accent1">
                  <a:lumMod val="50000"/>
                </a:schemeClr>
              </a:solidFill>
            </a:rPr>
            <a:t>Risk is the combination of the probability of an event and its consequence. </a:t>
          </a:r>
          <a:r>
            <a:rPr lang="en-GB" sz="2400" dirty="0">
              <a:solidFill>
                <a:schemeClr val="accent1">
                  <a:lumMod val="50000"/>
                </a:schemeClr>
              </a:solidFill>
            </a:rPr>
            <a:t>(ISO/IEC 73)</a:t>
          </a:r>
          <a:endParaRPr lang="en-US" sz="2400" dirty="0">
            <a:solidFill>
              <a:schemeClr val="accent1">
                <a:lumMod val="50000"/>
              </a:schemeClr>
            </a:solidFill>
          </a:endParaRPr>
        </a:p>
      </dgm:t>
    </dgm:pt>
    <dgm:pt modelId="{28FA99DE-0F0A-487B-965A-0084B5B4BBAF}" type="parTrans" cxnId="{669F51F7-38A4-4EE3-AF20-B9B03E7E299B}">
      <dgm:prSet/>
      <dgm:spPr/>
      <dgm:t>
        <a:bodyPr/>
        <a:lstStyle/>
        <a:p>
          <a:endParaRPr lang="en-US" sz="1600">
            <a:solidFill>
              <a:schemeClr val="accent1">
                <a:lumMod val="50000"/>
              </a:schemeClr>
            </a:solidFill>
          </a:endParaRPr>
        </a:p>
      </dgm:t>
    </dgm:pt>
    <dgm:pt modelId="{2BACFC59-3B53-49E4-B087-A60657D12DEA}" type="sibTrans" cxnId="{669F51F7-38A4-4EE3-AF20-B9B03E7E299B}">
      <dgm:prSet/>
      <dgm:spPr/>
      <dgm:t>
        <a:bodyPr/>
        <a:lstStyle/>
        <a:p>
          <a:endParaRPr lang="en-US" sz="1600">
            <a:solidFill>
              <a:schemeClr val="accent1">
                <a:lumMod val="50000"/>
              </a:schemeClr>
            </a:solidFill>
          </a:endParaRPr>
        </a:p>
      </dgm:t>
    </dgm:pt>
    <dgm:pt modelId="{534D40F0-6F33-4BDF-8ABA-701C2C98600E}">
      <dgm:prSet custT="1"/>
      <dgm:spPr/>
      <dgm:t>
        <a:bodyPr/>
        <a:lstStyle/>
        <a:p>
          <a:r>
            <a:rPr lang="en-GB" sz="2400" b="1" dirty="0">
              <a:solidFill>
                <a:schemeClr val="accent1">
                  <a:lumMod val="50000"/>
                </a:schemeClr>
              </a:solidFill>
            </a:rPr>
            <a:t>Risk is the effect of uncertainty on objectives.   </a:t>
          </a:r>
        </a:p>
        <a:p>
          <a:r>
            <a:rPr lang="en-GB" sz="2400" dirty="0">
              <a:solidFill>
                <a:schemeClr val="accent1">
                  <a:lumMod val="50000"/>
                </a:schemeClr>
              </a:solidFill>
            </a:rPr>
            <a:t>(ISO 31000:2018)</a:t>
          </a:r>
          <a:endParaRPr lang="en-US" sz="2400" dirty="0">
            <a:solidFill>
              <a:schemeClr val="accent1">
                <a:lumMod val="50000"/>
              </a:schemeClr>
            </a:solidFill>
          </a:endParaRPr>
        </a:p>
      </dgm:t>
    </dgm:pt>
    <dgm:pt modelId="{D6464886-A16B-415D-944B-B820694F87FB}" type="parTrans" cxnId="{C5EB3D18-F744-4E06-B4A9-C4236482A74B}">
      <dgm:prSet/>
      <dgm:spPr/>
      <dgm:t>
        <a:bodyPr/>
        <a:lstStyle/>
        <a:p>
          <a:endParaRPr lang="en-US" sz="1600">
            <a:solidFill>
              <a:schemeClr val="accent1">
                <a:lumMod val="50000"/>
              </a:schemeClr>
            </a:solidFill>
          </a:endParaRPr>
        </a:p>
      </dgm:t>
    </dgm:pt>
    <dgm:pt modelId="{58182A44-67D9-4994-AE55-C30B9445EA18}" type="sibTrans" cxnId="{C5EB3D18-F744-4E06-B4A9-C4236482A74B}">
      <dgm:prSet/>
      <dgm:spPr/>
      <dgm:t>
        <a:bodyPr/>
        <a:lstStyle/>
        <a:p>
          <a:endParaRPr lang="en-US" sz="1600">
            <a:solidFill>
              <a:schemeClr val="accent1">
                <a:lumMod val="50000"/>
              </a:schemeClr>
            </a:solidFill>
          </a:endParaRPr>
        </a:p>
      </dgm:t>
    </dgm:pt>
    <dgm:pt modelId="{709B89F7-AB90-4EA4-A2DB-49C2A2CA2DBA}">
      <dgm:prSet custT="1"/>
      <dgm:spPr/>
      <dgm:t>
        <a:bodyPr/>
        <a:lstStyle/>
        <a:p>
          <a:r>
            <a:rPr lang="en-GB" sz="2000" b="1" dirty="0">
              <a:solidFill>
                <a:schemeClr val="accent1">
                  <a:lumMod val="50000"/>
                </a:schemeClr>
              </a:solidFill>
            </a:rPr>
            <a:t>Risk is the possibility that events will occur and affect the achievement of strategy and business objectives. </a:t>
          </a:r>
        </a:p>
        <a:p>
          <a:r>
            <a:rPr lang="en-GB" sz="2000" dirty="0">
              <a:solidFill>
                <a:schemeClr val="accent1">
                  <a:lumMod val="50000"/>
                </a:schemeClr>
              </a:solidFill>
            </a:rPr>
            <a:t>(Committee of Sponsoring Organizations of the Treadway Commission - COSO)</a:t>
          </a:r>
          <a:endParaRPr lang="en-US" sz="2000" dirty="0">
            <a:solidFill>
              <a:schemeClr val="accent1">
                <a:lumMod val="50000"/>
              </a:schemeClr>
            </a:solidFill>
          </a:endParaRPr>
        </a:p>
      </dgm:t>
    </dgm:pt>
    <dgm:pt modelId="{090F41EA-878A-4556-A540-0A056FFACAB3}" type="parTrans" cxnId="{CFA9203C-E372-4C5B-884B-45C3ADBBF1AE}">
      <dgm:prSet/>
      <dgm:spPr/>
      <dgm:t>
        <a:bodyPr/>
        <a:lstStyle/>
        <a:p>
          <a:endParaRPr lang="en-US" sz="1600">
            <a:solidFill>
              <a:schemeClr val="accent1">
                <a:lumMod val="50000"/>
              </a:schemeClr>
            </a:solidFill>
          </a:endParaRPr>
        </a:p>
      </dgm:t>
    </dgm:pt>
    <dgm:pt modelId="{7CA7CB42-1824-422D-9531-C68C8EC3CBAB}" type="sibTrans" cxnId="{CFA9203C-E372-4C5B-884B-45C3ADBBF1AE}">
      <dgm:prSet/>
      <dgm:spPr/>
      <dgm:t>
        <a:bodyPr/>
        <a:lstStyle/>
        <a:p>
          <a:endParaRPr lang="en-US" sz="1600">
            <a:solidFill>
              <a:schemeClr val="accent1">
                <a:lumMod val="50000"/>
              </a:schemeClr>
            </a:solidFill>
          </a:endParaRPr>
        </a:p>
      </dgm:t>
    </dgm:pt>
    <dgm:pt modelId="{F89488CB-9AA6-4DD2-B29E-0A49AF1073E6}">
      <dgm:prSet custT="1"/>
      <dgm:spPr/>
      <dgm:t>
        <a:bodyPr/>
        <a:lstStyle/>
        <a:p>
          <a:r>
            <a:rPr lang="en-GB" sz="2000" b="1" dirty="0">
              <a:solidFill>
                <a:schemeClr val="accent1">
                  <a:lumMod val="50000"/>
                </a:schemeClr>
              </a:solidFill>
            </a:rPr>
            <a:t>Risk is the potential for loss or damage when a threat exploits a vulnerability</a:t>
          </a:r>
          <a:r>
            <a:rPr lang="en-GB" sz="2000" dirty="0">
              <a:solidFill>
                <a:schemeClr val="accent1">
                  <a:lumMod val="50000"/>
                </a:schemeClr>
              </a:solidFill>
            </a:rPr>
            <a:t>. </a:t>
          </a:r>
        </a:p>
        <a:p>
          <a:r>
            <a:rPr lang="en-GB" sz="2000" dirty="0">
              <a:solidFill>
                <a:schemeClr val="accent1">
                  <a:lumMod val="50000"/>
                </a:schemeClr>
              </a:solidFill>
            </a:rPr>
            <a:t>(Information Systems Audit and Control Association - ISACA)</a:t>
          </a:r>
          <a:endParaRPr lang="en-US" sz="2000" dirty="0">
            <a:solidFill>
              <a:schemeClr val="accent1">
                <a:lumMod val="50000"/>
              </a:schemeClr>
            </a:solidFill>
          </a:endParaRPr>
        </a:p>
      </dgm:t>
    </dgm:pt>
    <dgm:pt modelId="{AC03B909-C8EA-4E35-B9C0-077A1F0B51B2}" type="parTrans" cxnId="{931CF615-98E9-4B5E-8FB1-934300AC22B1}">
      <dgm:prSet/>
      <dgm:spPr/>
      <dgm:t>
        <a:bodyPr/>
        <a:lstStyle/>
        <a:p>
          <a:endParaRPr lang="en-US" sz="1600">
            <a:solidFill>
              <a:schemeClr val="accent1">
                <a:lumMod val="50000"/>
              </a:schemeClr>
            </a:solidFill>
          </a:endParaRPr>
        </a:p>
      </dgm:t>
    </dgm:pt>
    <dgm:pt modelId="{39877820-C4C4-42B7-882D-8D85096E2C4B}" type="sibTrans" cxnId="{931CF615-98E9-4B5E-8FB1-934300AC22B1}">
      <dgm:prSet/>
      <dgm:spPr/>
      <dgm:t>
        <a:bodyPr/>
        <a:lstStyle/>
        <a:p>
          <a:endParaRPr lang="en-US" sz="1600">
            <a:solidFill>
              <a:schemeClr val="accent1">
                <a:lumMod val="50000"/>
              </a:schemeClr>
            </a:solidFill>
          </a:endParaRPr>
        </a:p>
      </dgm:t>
    </dgm:pt>
    <dgm:pt modelId="{587608DC-A878-4D75-9F34-33C3F34FFF8D}" type="pres">
      <dgm:prSet presAssocID="{FCC5D778-896F-4B4F-AE6B-C840AC7466CC}" presName="vert0" presStyleCnt="0">
        <dgm:presLayoutVars>
          <dgm:dir/>
          <dgm:animOne val="branch"/>
          <dgm:animLvl val="lvl"/>
        </dgm:presLayoutVars>
      </dgm:prSet>
      <dgm:spPr/>
    </dgm:pt>
    <dgm:pt modelId="{0E3B4EBC-68BE-4C71-B33F-6AA1FFAAA470}" type="pres">
      <dgm:prSet presAssocID="{52CBA2F0-B780-4FF7-B5A6-303145860639}" presName="thickLine" presStyleLbl="alignNode1" presStyleIdx="0" presStyleCnt="1"/>
      <dgm:spPr/>
    </dgm:pt>
    <dgm:pt modelId="{F2B20DD2-5444-4534-8F17-7396D7FFE141}" type="pres">
      <dgm:prSet presAssocID="{52CBA2F0-B780-4FF7-B5A6-303145860639}" presName="horz1" presStyleCnt="0"/>
      <dgm:spPr/>
    </dgm:pt>
    <dgm:pt modelId="{D8BE692E-28B6-48D6-92C9-A0787DDD06CB}" type="pres">
      <dgm:prSet presAssocID="{52CBA2F0-B780-4FF7-B5A6-303145860639}" presName="tx1" presStyleLbl="revTx" presStyleIdx="0" presStyleCnt="5"/>
      <dgm:spPr/>
    </dgm:pt>
    <dgm:pt modelId="{804CE423-1C81-4E7A-8493-963E5CFDDBD0}" type="pres">
      <dgm:prSet presAssocID="{52CBA2F0-B780-4FF7-B5A6-303145860639}" presName="vert1" presStyleCnt="0"/>
      <dgm:spPr/>
    </dgm:pt>
    <dgm:pt modelId="{2262DAF9-EF69-45F0-8FC4-2E2DA2F3A8DE}" type="pres">
      <dgm:prSet presAssocID="{E1353D0A-7B5E-406C-8990-0D16C9F624AD}" presName="vertSpace2a" presStyleCnt="0"/>
      <dgm:spPr/>
    </dgm:pt>
    <dgm:pt modelId="{F5C1DEFE-E9A2-46FD-98A2-98CB65FDDF09}" type="pres">
      <dgm:prSet presAssocID="{E1353D0A-7B5E-406C-8990-0D16C9F624AD}" presName="horz2" presStyleCnt="0"/>
      <dgm:spPr/>
    </dgm:pt>
    <dgm:pt modelId="{B489DD39-1573-4FDF-9153-DAA40A66D024}" type="pres">
      <dgm:prSet presAssocID="{E1353D0A-7B5E-406C-8990-0D16C9F624AD}" presName="horzSpace2" presStyleCnt="0"/>
      <dgm:spPr/>
    </dgm:pt>
    <dgm:pt modelId="{FAB5BF48-9154-4DA8-9586-8D873F4D7090}" type="pres">
      <dgm:prSet presAssocID="{E1353D0A-7B5E-406C-8990-0D16C9F624AD}" presName="tx2" presStyleLbl="revTx" presStyleIdx="1" presStyleCnt="5"/>
      <dgm:spPr/>
    </dgm:pt>
    <dgm:pt modelId="{FA949156-2972-4371-B213-1E9098728F48}" type="pres">
      <dgm:prSet presAssocID="{E1353D0A-7B5E-406C-8990-0D16C9F624AD}" presName="vert2" presStyleCnt="0"/>
      <dgm:spPr/>
    </dgm:pt>
    <dgm:pt modelId="{EA3F8936-B3D9-4AC4-94E8-85F76AF6F85E}" type="pres">
      <dgm:prSet presAssocID="{E1353D0A-7B5E-406C-8990-0D16C9F624AD}" presName="thinLine2b" presStyleLbl="callout" presStyleIdx="0" presStyleCnt="4"/>
      <dgm:spPr/>
    </dgm:pt>
    <dgm:pt modelId="{948B0CC3-AB06-4C27-A832-7676AA461EB3}" type="pres">
      <dgm:prSet presAssocID="{E1353D0A-7B5E-406C-8990-0D16C9F624AD}" presName="vertSpace2b" presStyleCnt="0"/>
      <dgm:spPr/>
    </dgm:pt>
    <dgm:pt modelId="{9D684BCF-E4A3-44D0-AE25-65B0D3F3D59F}" type="pres">
      <dgm:prSet presAssocID="{534D40F0-6F33-4BDF-8ABA-701C2C98600E}" presName="horz2" presStyleCnt="0"/>
      <dgm:spPr/>
    </dgm:pt>
    <dgm:pt modelId="{692B6B0F-4201-4329-911E-8E3DCF12B043}" type="pres">
      <dgm:prSet presAssocID="{534D40F0-6F33-4BDF-8ABA-701C2C98600E}" presName="horzSpace2" presStyleCnt="0"/>
      <dgm:spPr/>
    </dgm:pt>
    <dgm:pt modelId="{B1B27214-2A34-4CB3-B632-E3B2DB21581E}" type="pres">
      <dgm:prSet presAssocID="{534D40F0-6F33-4BDF-8ABA-701C2C98600E}" presName="tx2" presStyleLbl="revTx" presStyleIdx="2" presStyleCnt="5"/>
      <dgm:spPr/>
    </dgm:pt>
    <dgm:pt modelId="{3C6CD7BB-199C-4DF4-A956-D9E61465C82B}" type="pres">
      <dgm:prSet presAssocID="{534D40F0-6F33-4BDF-8ABA-701C2C98600E}" presName="vert2" presStyleCnt="0"/>
      <dgm:spPr/>
    </dgm:pt>
    <dgm:pt modelId="{8C2CC252-5267-424D-90B5-EBC6EEBD376D}" type="pres">
      <dgm:prSet presAssocID="{534D40F0-6F33-4BDF-8ABA-701C2C98600E}" presName="thinLine2b" presStyleLbl="callout" presStyleIdx="1" presStyleCnt="4"/>
      <dgm:spPr/>
    </dgm:pt>
    <dgm:pt modelId="{587A17D2-988D-4DE7-AB86-5D45ECF628AC}" type="pres">
      <dgm:prSet presAssocID="{534D40F0-6F33-4BDF-8ABA-701C2C98600E}" presName="vertSpace2b" presStyleCnt="0"/>
      <dgm:spPr/>
    </dgm:pt>
    <dgm:pt modelId="{C39E5D01-C6DC-40C5-9C38-07F2F866EDF4}" type="pres">
      <dgm:prSet presAssocID="{709B89F7-AB90-4EA4-A2DB-49C2A2CA2DBA}" presName="horz2" presStyleCnt="0"/>
      <dgm:spPr/>
    </dgm:pt>
    <dgm:pt modelId="{F11E911D-A18B-49AA-9326-D8FBAB6B99B5}" type="pres">
      <dgm:prSet presAssocID="{709B89F7-AB90-4EA4-A2DB-49C2A2CA2DBA}" presName="horzSpace2" presStyleCnt="0"/>
      <dgm:spPr/>
    </dgm:pt>
    <dgm:pt modelId="{DCFFC373-124A-4E63-BE7F-AE91DDA90F84}" type="pres">
      <dgm:prSet presAssocID="{709B89F7-AB90-4EA4-A2DB-49C2A2CA2DBA}" presName="tx2" presStyleLbl="revTx" presStyleIdx="3" presStyleCnt="5"/>
      <dgm:spPr/>
    </dgm:pt>
    <dgm:pt modelId="{089F00A0-1FBB-4C6B-B5DC-7C957C4AB761}" type="pres">
      <dgm:prSet presAssocID="{709B89F7-AB90-4EA4-A2DB-49C2A2CA2DBA}" presName="vert2" presStyleCnt="0"/>
      <dgm:spPr/>
    </dgm:pt>
    <dgm:pt modelId="{494B58C3-5F9D-4F84-B6B4-764358F34A9F}" type="pres">
      <dgm:prSet presAssocID="{709B89F7-AB90-4EA4-A2DB-49C2A2CA2DBA}" presName="thinLine2b" presStyleLbl="callout" presStyleIdx="2" presStyleCnt="4"/>
      <dgm:spPr/>
    </dgm:pt>
    <dgm:pt modelId="{607C1E06-BA87-4483-BCE9-D00A4F23A401}" type="pres">
      <dgm:prSet presAssocID="{709B89F7-AB90-4EA4-A2DB-49C2A2CA2DBA}" presName="vertSpace2b" presStyleCnt="0"/>
      <dgm:spPr/>
    </dgm:pt>
    <dgm:pt modelId="{9F424ED9-F379-491E-B2A5-A929A2CE5CAC}" type="pres">
      <dgm:prSet presAssocID="{F89488CB-9AA6-4DD2-B29E-0A49AF1073E6}" presName="horz2" presStyleCnt="0"/>
      <dgm:spPr/>
    </dgm:pt>
    <dgm:pt modelId="{668ED259-E6EC-4FC4-B50A-7A72AF42AA85}" type="pres">
      <dgm:prSet presAssocID="{F89488CB-9AA6-4DD2-B29E-0A49AF1073E6}" presName="horzSpace2" presStyleCnt="0"/>
      <dgm:spPr/>
    </dgm:pt>
    <dgm:pt modelId="{26B28D24-8DAD-414C-B055-85BC9502A7BA}" type="pres">
      <dgm:prSet presAssocID="{F89488CB-9AA6-4DD2-B29E-0A49AF1073E6}" presName="tx2" presStyleLbl="revTx" presStyleIdx="4" presStyleCnt="5"/>
      <dgm:spPr/>
    </dgm:pt>
    <dgm:pt modelId="{9BDAE927-FFA2-44FA-A84D-A85DBC10DACE}" type="pres">
      <dgm:prSet presAssocID="{F89488CB-9AA6-4DD2-B29E-0A49AF1073E6}" presName="vert2" presStyleCnt="0"/>
      <dgm:spPr/>
    </dgm:pt>
    <dgm:pt modelId="{BA2DE244-1E3A-493C-BE1E-73EC97915629}" type="pres">
      <dgm:prSet presAssocID="{F89488CB-9AA6-4DD2-B29E-0A49AF1073E6}" presName="thinLine2b" presStyleLbl="callout" presStyleIdx="3" presStyleCnt="4"/>
      <dgm:spPr/>
    </dgm:pt>
    <dgm:pt modelId="{46A74E52-0507-4CC5-89FF-37F119F421C8}" type="pres">
      <dgm:prSet presAssocID="{F89488CB-9AA6-4DD2-B29E-0A49AF1073E6}" presName="vertSpace2b" presStyleCnt="0"/>
      <dgm:spPr/>
    </dgm:pt>
  </dgm:ptLst>
  <dgm:cxnLst>
    <dgm:cxn modelId="{1AC13B09-DF87-4C78-BBCA-C92BC380A931}" type="presOf" srcId="{709B89F7-AB90-4EA4-A2DB-49C2A2CA2DBA}" destId="{DCFFC373-124A-4E63-BE7F-AE91DDA90F84}" srcOrd="0" destOrd="0" presId="urn:microsoft.com/office/officeart/2008/layout/LinedList"/>
    <dgm:cxn modelId="{931CF615-98E9-4B5E-8FB1-934300AC22B1}" srcId="{52CBA2F0-B780-4FF7-B5A6-303145860639}" destId="{F89488CB-9AA6-4DD2-B29E-0A49AF1073E6}" srcOrd="3" destOrd="0" parTransId="{AC03B909-C8EA-4E35-B9C0-077A1F0B51B2}" sibTransId="{39877820-C4C4-42B7-882D-8D85096E2C4B}"/>
    <dgm:cxn modelId="{C5EB3D18-F744-4E06-B4A9-C4236482A74B}" srcId="{52CBA2F0-B780-4FF7-B5A6-303145860639}" destId="{534D40F0-6F33-4BDF-8ABA-701C2C98600E}" srcOrd="1" destOrd="0" parTransId="{D6464886-A16B-415D-944B-B820694F87FB}" sibTransId="{58182A44-67D9-4994-AE55-C30B9445EA18}"/>
    <dgm:cxn modelId="{A7592F2D-956B-4C94-BCD3-2D457E02B23B}" srcId="{FCC5D778-896F-4B4F-AE6B-C840AC7466CC}" destId="{52CBA2F0-B780-4FF7-B5A6-303145860639}" srcOrd="0" destOrd="0" parTransId="{005EE103-2956-46A7-9D4E-C00A51BAC134}" sibTransId="{2DF24D37-7248-4089-90BB-D6EB93D95257}"/>
    <dgm:cxn modelId="{D28EAE36-7E38-42A3-BD7D-07B9398070E4}" type="presOf" srcId="{F89488CB-9AA6-4DD2-B29E-0A49AF1073E6}" destId="{26B28D24-8DAD-414C-B055-85BC9502A7BA}" srcOrd="0" destOrd="0" presId="urn:microsoft.com/office/officeart/2008/layout/LinedList"/>
    <dgm:cxn modelId="{CFA9203C-E372-4C5B-884B-45C3ADBBF1AE}" srcId="{52CBA2F0-B780-4FF7-B5A6-303145860639}" destId="{709B89F7-AB90-4EA4-A2DB-49C2A2CA2DBA}" srcOrd="2" destOrd="0" parTransId="{090F41EA-878A-4556-A540-0A056FFACAB3}" sibTransId="{7CA7CB42-1824-422D-9531-C68C8EC3CBAB}"/>
    <dgm:cxn modelId="{D097DD69-4F26-44FA-8A01-4CCAFBEF2A3F}" type="presOf" srcId="{E1353D0A-7B5E-406C-8990-0D16C9F624AD}" destId="{FAB5BF48-9154-4DA8-9586-8D873F4D7090}" srcOrd="0" destOrd="0" presId="urn:microsoft.com/office/officeart/2008/layout/LinedList"/>
    <dgm:cxn modelId="{D9B43F88-2279-4F86-89C4-132327915E6E}" type="presOf" srcId="{FCC5D778-896F-4B4F-AE6B-C840AC7466CC}" destId="{587608DC-A878-4D75-9F34-33C3F34FFF8D}" srcOrd="0" destOrd="0" presId="urn:microsoft.com/office/officeart/2008/layout/LinedList"/>
    <dgm:cxn modelId="{E80C188A-2461-4DF2-9F7A-5C763095D323}" type="presOf" srcId="{534D40F0-6F33-4BDF-8ABA-701C2C98600E}" destId="{B1B27214-2A34-4CB3-B632-E3B2DB21581E}" srcOrd="0" destOrd="0" presId="urn:microsoft.com/office/officeart/2008/layout/LinedList"/>
    <dgm:cxn modelId="{669F51F7-38A4-4EE3-AF20-B9B03E7E299B}" srcId="{52CBA2F0-B780-4FF7-B5A6-303145860639}" destId="{E1353D0A-7B5E-406C-8990-0D16C9F624AD}" srcOrd="0" destOrd="0" parTransId="{28FA99DE-0F0A-487B-965A-0084B5B4BBAF}" sibTransId="{2BACFC59-3B53-49E4-B087-A60657D12DEA}"/>
    <dgm:cxn modelId="{E10FEAFC-1EFE-4299-A45A-B27A6530B540}" type="presOf" srcId="{52CBA2F0-B780-4FF7-B5A6-303145860639}" destId="{D8BE692E-28B6-48D6-92C9-A0787DDD06CB}" srcOrd="0" destOrd="0" presId="urn:microsoft.com/office/officeart/2008/layout/LinedList"/>
    <dgm:cxn modelId="{0D1BD52D-2BB6-4C93-BAEB-7293167BF325}" type="presParOf" srcId="{587608DC-A878-4D75-9F34-33C3F34FFF8D}" destId="{0E3B4EBC-68BE-4C71-B33F-6AA1FFAAA470}" srcOrd="0" destOrd="0" presId="urn:microsoft.com/office/officeart/2008/layout/LinedList"/>
    <dgm:cxn modelId="{104C30E5-1A3B-4C8F-9DFF-C4C4FF763F97}" type="presParOf" srcId="{587608DC-A878-4D75-9F34-33C3F34FFF8D}" destId="{F2B20DD2-5444-4534-8F17-7396D7FFE141}" srcOrd="1" destOrd="0" presId="urn:microsoft.com/office/officeart/2008/layout/LinedList"/>
    <dgm:cxn modelId="{31525944-07F8-453E-B290-C8D575BECF58}" type="presParOf" srcId="{F2B20DD2-5444-4534-8F17-7396D7FFE141}" destId="{D8BE692E-28B6-48D6-92C9-A0787DDD06CB}" srcOrd="0" destOrd="0" presId="urn:microsoft.com/office/officeart/2008/layout/LinedList"/>
    <dgm:cxn modelId="{5A602B23-5E0A-4C98-8DC1-602E788A8E63}" type="presParOf" srcId="{F2B20DD2-5444-4534-8F17-7396D7FFE141}" destId="{804CE423-1C81-4E7A-8493-963E5CFDDBD0}" srcOrd="1" destOrd="0" presId="urn:microsoft.com/office/officeart/2008/layout/LinedList"/>
    <dgm:cxn modelId="{83181B96-5AAD-4673-9B39-5BB46ED7901D}" type="presParOf" srcId="{804CE423-1C81-4E7A-8493-963E5CFDDBD0}" destId="{2262DAF9-EF69-45F0-8FC4-2E2DA2F3A8DE}" srcOrd="0" destOrd="0" presId="urn:microsoft.com/office/officeart/2008/layout/LinedList"/>
    <dgm:cxn modelId="{2F034ECB-2215-4BCD-826C-1C8B37370A61}" type="presParOf" srcId="{804CE423-1C81-4E7A-8493-963E5CFDDBD0}" destId="{F5C1DEFE-E9A2-46FD-98A2-98CB65FDDF09}" srcOrd="1" destOrd="0" presId="urn:microsoft.com/office/officeart/2008/layout/LinedList"/>
    <dgm:cxn modelId="{3D8638F5-729D-4C50-A442-A468B73FBC3D}" type="presParOf" srcId="{F5C1DEFE-E9A2-46FD-98A2-98CB65FDDF09}" destId="{B489DD39-1573-4FDF-9153-DAA40A66D024}" srcOrd="0" destOrd="0" presId="urn:microsoft.com/office/officeart/2008/layout/LinedList"/>
    <dgm:cxn modelId="{170A517D-DA76-4108-94C7-774041DB6897}" type="presParOf" srcId="{F5C1DEFE-E9A2-46FD-98A2-98CB65FDDF09}" destId="{FAB5BF48-9154-4DA8-9586-8D873F4D7090}" srcOrd="1" destOrd="0" presId="urn:microsoft.com/office/officeart/2008/layout/LinedList"/>
    <dgm:cxn modelId="{0AD573BD-2433-4E77-A1F9-2AE43E5EF6EF}" type="presParOf" srcId="{F5C1DEFE-E9A2-46FD-98A2-98CB65FDDF09}" destId="{FA949156-2972-4371-B213-1E9098728F48}" srcOrd="2" destOrd="0" presId="urn:microsoft.com/office/officeart/2008/layout/LinedList"/>
    <dgm:cxn modelId="{A5324526-EC49-4C79-8695-5AD2C6A9753F}" type="presParOf" srcId="{804CE423-1C81-4E7A-8493-963E5CFDDBD0}" destId="{EA3F8936-B3D9-4AC4-94E8-85F76AF6F85E}" srcOrd="2" destOrd="0" presId="urn:microsoft.com/office/officeart/2008/layout/LinedList"/>
    <dgm:cxn modelId="{A6E6F67F-4E35-4B96-A62C-7436209B0865}" type="presParOf" srcId="{804CE423-1C81-4E7A-8493-963E5CFDDBD0}" destId="{948B0CC3-AB06-4C27-A832-7676AA461EB3}" srcOrd="3" destOrd="0" presId="urn:microsoft.com/office/officeart/2008/layout/LinedList"/>
    <dgm:cxn modelId="{EAF08EC8-CDE5-40E0-B796-2DB95C5CCF26}" type="presParOf" srcId="{804CE423-1C81-4E7A-8493-963E5CFDDBD0}" destId="{9D684BCF-E4A3-44D0-AE25-65B0D3F3D59F}" srcOrd="4" destOrd="0" presId="urn:microsoft.com/office/officeart/2008/layout/LinedList"/>
    <dgm:cxn modelId="{72213DF3-74A9-413E-9FD4-142A4E571D9B}" type="presParOf" srcId="{9D684BCF-E4A3-44D0-AE25-65B0D3F3D59F}" destId="{692B6B0F-4201-4329-911E-8E3DCF12B043}" srcOrd="0" destOrd="0" presId="urn:microsoft.com/office/officeart/2008/layout/LinedList"/>
    <dgm:cxn modelId="{D5704E35-8569-4135-8174-8737860E6C80}" type="presParOf" srcId="{9D684BCF-E4A3-44D0-AE25-65B0D3F3D59F}" destId="{B1B27214-2A34-4CB3-B632-E3B2DB21581E}" srcOrd="1" destOrd="0" presId="urn:microsoft.com/office/officeart/2008/layout/LinedList"/>
    <dgm:cxn modelId="{4D74AEDC-1957-4582-97E6-537DA71E60B9}" type="presParOf" srcId="{9D684BCF-E4A3-44D0-AE25-65B0D3F3D59F}" destId="{3C6CD7BB-199C-4DF4-A956-D9E61465C82B}" srcOrd="2" destOrd="0" presId="urn:microsoft.com/office/officeart/2008/layout/LinedList"/>
    <dgm:cxn modelId="{52185020-852F-4A09-BAF7-2ECCF7719E47}" type="presParOf" srcId="{804CE423-1C81-4E7A-8493-963E5CFDDBD0}" destId="{8C2CC252-5267-424D-90B5-EBC6EEBD376D}" srcOrd="5" destOrd="0" presId="urn:microsoft.com/office/officeart/2008/layout/LinedList"/>
    <dgm:cxn modelId="{D6119F1C-D240-42FB-9384-1AB60A65617F}" type="presParOf" srcId="{804CE423-1C81-4E7A-8493-963E5CFDDBD0}" destId="{587A17D2-988D-4DE7-AB86-5D45ECF628AC}" srcOrd="6" destOrd="0" presId="urn:microsoft.com/office/officeart/2008/layout/LinedList"/>
    <dgm:cxn modelId="{6ED3306D-C605-447C-9D68-95DDA8F72C5E}" type="presParOf" srcId="{804CE423-1C81-4E7A-8493-963E5CFDDBD0}" destId="{C39E5D01-C6DC-40C5-9C38-07F2F866EDF4}" srcOrd="7" destOrd="0" presId="urn:microsoft.com/office/officeart/2008/layout/LinedList"/>
    <dgm:cxn modelId="{2F3F795B-D466-40AF-A644-E92248A18E61}" type="presParOf" srcId="{C39E5D01-C6DC-40C5-9C38-07F2F866EDF4}" destId="{F11E911D-A18B-49AA-9326-D8FBAB6B99B5}" srcOrd="0" destOrd="0" presId="urn:microsoft.com/office/officeart/2008/layout/LinedList"/>
    <dgm:cxn modelId="{507B45F2-150C-438C-9FC6-C5A622A60C47}" type="presParOf" srcId="{C39E5D01-C6DC-40C5-9C38-07F2F866EDF4}" destId="{DCFFC373-124A-4E63-BE7F-AE91DDA90F84}" srcOrd="1" destOrd="0" presId="urn:microsoft.com/office/officeart/2008/layout/LinedList"/>
    <dgm:cxn modelId="{6A7A814E-8048-4926-ACBD-4681E495C38F}" type="presParOf" srcId="{C39E5D01-C6DC-40C5-9C38-07F2F866EDF4}" destId="{089F00A0-1FBB-4C6B-B5DC-7C957C4AB761}" srcOrd="2" destOrd="0" presId="urn:microsoft.com/office/officeart/2008/layout/LinedList"/>
    <dgm:cxn modelId="{09C313C5-CEB7-4F91-9223-9E89CB114404}" type="presParOf" srcId="{804CE423-1C81-4E7A-8493-963E5CFDDBD0}" destId="{494B58C3-5F9D-4F84-B6B4-764358F34A9F}" srcOrd="8" destOrd="0" presId="urn:microsoft.com/office/officeart/2008/layout/LinedList"/>
    <dgm:cxn modelId="{3597162C-F414-4894-9E78-9A0AA72A4871}" type="presParOf" srcId="{804CE423-1C81-4E7A-8493-963E5CFDDBD0}" destId="{607C1E06-BA87-4483-BCE9-D00A4F23A401}" srcOrd="9" destOrd="0" presId="urn:microsoft.com/office/officeart/2008/layout/LinedList"/>
    <dgm:cxn modelId="{BB5BFB74-085F-4EF1-9AF7-734ABEDFE196}" type="presParOf" srcId="{804CE423-1C81-4E7A-8493-963E5CFDDBD0}" destId="{9F424ED9-F379-491E-B2A5-A929A2CE5CAC}" srcOrd="10" destOrd="0" presId="urn:microsoft.com/office/officeart/2008/layout/LinedList"/>
    <dgm:cxn modelId="{1AC3D196-7E30-45CC-83C8-E1FD2C79D334}" type="presParOf" srcId="{9F424ED9-F379-491E-B2A5-A929A2CE5CAC}" destId="{668ED259-E6EC-4FC4-B50A-7A72AF42AA85}" srcOrd="0" destOrd="0" presId="urn:microsoft.com/office/officeart/2008/layout/LinedList"/>
    <dgm:cxn modelId="{0CCF69AE-A42E-431C-9838-D450F33165A6}" type="presParOf" srcId="{9F424ED9-F379-491E-B2A5-A929A2CE5CAC}" destId="{26B28D24-8DAD-414C-B055-85BC9502A7BA}" srcOrd="1" destOrd="0" presId="urn:microsoft.com/office/officeart/2008/layout/LinedList"/>
    <dgm:cxn modelId="{BCE92CDD-0146-4986-B3F2-1394F74D9ACB}" type="presParOf" srcId="{9F424ED9-F379-491E-B2A5-A929A2CE5CAC}" destId="{9BDAE927-FFA2-44FA-A84D-A85DBC10DACE}" srcOrd="2" destOrd="0" presId="urn:microsoft.com/office/officeart/2008/layout/LinedList"/>
    <dgm:cxn modelId="{00D277F2-55B3-4FC6-A03A-620153E99FEA}" type="presParOf" srcId="{804CE423-1C81-4E7A-8493-963E5CFDDBD0}" destId="{BA2DE244-1E3A-493C-BE1E-73EC97915629}" srcOrd="11" destOrd="0" presId="urn:microsoft.com/office/officeart/2008/layout/LinedList"/>
    <dgm:cxn modelId="{BCECCD47-66C6-46B1-86A9-19D581E4C7BD}" type="presParOf" srcId="{804CE423-1C81-4E7A-8493-963E5CFDDBD0}" destId="{46A74E52-0507-4CC5-89FF-37F119F421C8}"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B4EBC-68BE-4C71-B33F-6AA1FFAAA470}">
      <dsp:nvSpPr>
        <dsp:cNvPr id="0" name=""/>
        <dsp:cNvSpPr/>
      </dsp:nvSpPr>
      <dsp:spPr>
        <a:xfrm>
          <a:off x="0" y="2229"/>
          <a:ext cx="1135365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E692E-28B6-48D6-92C9-A0787DDD06CB}">
      <dsp:nvSpPr>
        <dsp:cNvPr id="0" name=""/>
        <dsp:cNvSpPr/>
      </dsp:nvSpPr>
      <dsp:spPr>
        <a:xfrm>
          <a:off x="0" y="2229"/>
          <a:ext cx="2270730" cy="45625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accent1">
                  <a:lumMod val="50000"/>
                </a:schemeClr>
              </a:solidFill>
            </a:rPr>
            <a:t>Various risk definitions in the context of cybersecurity, selected for their wide recognition and relevance across multiple industries and frameworks.</a:t>
          </a:r>
        </a:p>
      </dsp:txBody>
      <dsp:txXfrm>
        <a:off x="0" y="2229"/>
        <a:ext cx="2270730" cy="4562544"/>
      </dsp:txXfrm>
    </dsp:sp>
    <dsp:sp modelId="{FAB5BF48-9154-4DA8-9586-8D873F4D7090}">
      <dsp:nvSpPr>
        <dsp:cNvPr id="0" name=""/>
        <dsp:cNvSpPr/>
      </dsp:nvSpPr>
      <dsp:spPr>
        <a:xfrm>
          <a:off x="2441034" y="55864"/>
          <a:ext cx="8912615" cy="107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accent1">
                  <a:lumMod val="50000"/>
                </a:schemeClr>
              </a:solidFill>
            </a:rPr>
            <a:t>Risk is the combination of the probability of an event and its consequence. </a:t>
          </a:r>
          <a:r>
            <a:rPr lang="en-GB" sz="2400" kern="1200" dirty="0">
              <a:solidFill>
                <a:schemeClr val="accent1">
                  <a:lumMod val="50000"/>
                </a:schemeClr>
              </a:solidFill>
            </a:rPr>
            <a:t>(ISO/IEC 73)</a:t>
          </a:r>
          <a:endParaRPr lang="en-US" sz="2400" kern="1200" dirty="0">
            <a:solidFill>
              <a:schemeClr val="accent1">
                <a:lumMod val="50000"/>
              </a:schemeClr>
            </a:solidFill>
          </a:endParaRPr>
        </a:p>
      </dsp:txBody>
      <dsp:txXfrm>
        <a:off x="2441034" y="55864"/>
        <a:ext cx="8912615" cy="1072687"/>
      </dsp:txXfrm>
    </dsp:sp>
    <dsp:sp modelId="{EA3F8936-B3D9-4AC4-94E8-85F76AF6F85E}">
      <dsp:nvSpPr>
        <dsp:cNvPr id="0" name=""/>
        <dsp:cNvSpPr/>
      </dsp:nvSpPr>
      <dsp:spPr>
        <a:xfrm>
          <a:off x="2270729" y="1128552"/>
          <a:ext cx="908292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B27214-2A34-4CB3-B632-E3B2DB21581E}">
      <dsp:nvSpPr>
        <dsp:cNvPr id="0" name=""/>
        <dsp:cNvSpPr/>
      </dsp:nvSpPr>
      <dsp:spPr>
        <a:xfrm>
          <a:off x="2441034" y="1182186"/>
          <a:ext cx="8912615" cy="107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b="1" kern="1200" dirty="0">
              <a:solidFill>
                <a:schemeClr val="accent1">
                  <a:lumMod val="50000"/>
                </a:schemeClr>
              </a:solidFill>
            </a:rPr>
            <a:t>Risk is the effect of uncertainty on objectives.   </a:t>
          </a:r>
        </a:p>
        <a:p>
          <a:pPr marL="0" lvl="0" indent="0" algn="l" defTabSz="1066800">
            <a:lnSpc>
              <a:spcPct val="90000"/>
            </a:lnSpc>
            <a:spcBef>
              <a:spcPct val="0"/>
            </a:spcBef>
            <a:spcAft>
              <a:spcPct val="35000"/>
            </a:spcAft>
            <a:buNone/>
          </a:pPr>
          <a:r>
            <a:rPr lang="en-GB" sz="2400" kern="1200" dirty="0">
              <a:solidFill>
                <a:schemeClr val="accent1">
                  <a:lumMod val="50000"/>
                </a:schemeClr>
              </a:solidFill>
            </a:rPr>
            <a:t>(ISO 31000:2018)</a:t>
          </a:r>
          <a:endParaRPr lang="en-US" sz="2400" kern="1200" dirty="0">
            <a:solidFill>
              <a:schemeClr val="accent1">
                <a:lumMod val="50000"/>
              </a:schemeClr>
            </a:solidFill>
          </a:endParaRPr>
        </a:p>
      </dsp:txBody>
      <dsp:txXfrm>
        <a:off x="2441034" y="1182186"/>
        <a:ext cx="8912615" cy="1072687"/>
      </dsp:txXfrm>
    </dsp:sp>
    <dsp:sp modelId="{8C2CC252-5267-424D-90B5-EBC6EEBD376D}">
      <dsp:nvSpPr>
        <dsp:cNvPr id="0" name=""/>
        <dsp:cNvSpPr/>
      </dsp:nvSpPr>
      <dsp:spPr>
        <a:xfrm>
          <a:off x="2270729" y="2254874"/>
          <a:ext cx="908292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FFC373-124A-4E63-BE7F-AE91DDA90F84}">
      <dsp:nvSpPr>
        <dsp:cNvPr id="0" name=""/>
        <dsp:cNvSpPr/>
      </dsp:nvSpPr>
      <dsp:spPr>
        <a:xfrm>
          <a:off x="2441034" y="2308509"/>
          <a:ext cx="8912615" cy="107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accent1">
                  <a:lumMod val="50000"/>
                </a:schemeClr>
              </a:solidFill>
            </a:rPr>
            <a:t>Risk is the possibility that events will occur and affect the achievement of strategy and business objectives. </a:t>
          </a:r>
        </a:p>
        <a:p>
          <a:pPr marL="0" lvl="0" indent="0" algn="l" defTabSz="889000">
            <a:lnSpc>
              <a:spcPct val="90000"/>
            </a:lnSpc>
            <a:spcBef>
              <a:spcPct val="0"/>
            </a:spcBef>
            <a:spcAft>
              <a:spcPct val="35000"/>
            </a:spcAft>
            <a:buNone/>
          </a:pPr>
          <a:r>
            <a:rPr lang="en-GB" sz="2000" kern="1200" dirty="0">
              <a:solidFill>
                <a:schemeClr val="accent1">
                  <a:lumMod val="50000"/>
                </a:schemeClr>
              </a:solidFill>
            </a:rPr>
            <a:t>(Committee of Sponsoring Organizations of the Treadway Commission - COSO)</a:t>
          </a:r>
          <a:endParaRPr lang="en-US" sz="2000" kern="1200" dirty="0">
            <a:solidFill>
              <a:schemeClr val="accent1">
                <a:lumMod val="50000"/>
              </a:schemeClr>
            </a:solidFill>
          </a:endParaRPr>
        </a:p>
      </dsp:txBody>
      <dsp:txXfrm>
        <a:off x="2441034" y="2308509"/>
        <a:ext cx="8912615" cy="1072687"/>
      </dsp:txXfrm>
    </dsp:sp>
    <dsp:sp modelId="{494B58C3-5F9D-4F84-B6B4-764358F34A9F}">
      <dsp:nvSpPr>
        <dsp:cNvPr id="0" name=""/>
        <dsp:cNvSpPr/>
      </dsp:nvSpPr>
      <dsp:spPr>
        <a:xfrm>
          <a:off x="2270729" y="3381197"/>
          <a:ext cx="908292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B28D24-8DAD-414C-B055-85BC9502A7BA}">
      <dsp:nvSpPr>
        <dsp:cNvPr id="0" name=""/>
        <dsp:cNvSpPr/>
      </dsp:nvSpPr>
      <dsp:spPr>
        <a:xfrm>
          <a:off x="2441034" y="3434831"/>
          <a:ext cx="8912615" cy="1072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dirty="0">
              <a:solidFill>
                <a:schemeClr val="accent1">
                  <a:lumMod val="50000"/>
                </a:schemeClr>
              </a:solidFill>
            </a:rPr>
            <a:t>Risk is the potential for loss or damage when a threat exploits a vulnerability</a:t>
          </a:r>
          <a:r>
            <a:rPr lang="en-GB" sz="2000" kern="1200" dirty="0">
              <a:solidFill>
                <a:schemeClr val="accent1">
                  <a:lumMod val="50000"/>
                </a:schemeClr>
              </a:solidFill>
            </a:rPr>
            <a:t>. </a:t>
          </a:r>
        </a:p>
        <a:p>
          <a:pPr marL="0" lvl="0" indent="0" algn="l" defTabSz="889000">
            <a:lnSpc>
              <a:spcPct val="90000"/>
            </a:lnSpc>
            <a:spcBef>
              <a:spcPct val="0"/>
            </a:spcBef>
            <a:spcAft>
              <a:spcPct val="35000"/>
            </a:spcAft>
            <a:buNone/>
          </a:pPr>
          <a:r>
            <a:rPr lang="en-GB" sz="2000" kern="1200" dirty="0">
              <a:solidFill>
                <a:schemeClr val="accent1">
                  <a:lumMod val="50000"/>
                </a:schemeClr>
              </a:solidFill>
            </a:rPr>
            <a:t>(Information Systems Audit and Control Association - ISACA)</a:t>
          </a:r>
          <a:endParaRPr lang="en-US" sz="2000" kern="1200" dirty="0">
            <a:solidFill>
              <a:schemeClr val="accent1">
                <a:lumMod val="50000"/>
              </a:schemeClr>
            </a:solidFill>
          </a:endParaRPr>
        </a:p>
      </dsp:txBody>
      <dsp:txXfrm>
        <a:off x="2441034" y="3434831"/>
        <a:ext cx="8912615" cy="1072687"/>
      </dsp:txXfrm>
    </dsp:sp>
    <dsp:sp modelId="{BA2DE244-1E3A-493C-BE1E-73EC97915629}">
      <dsp:nvSpPr>
        <dsp:cNvPr id="0" name=""/>
        <dsp:cNvSpPr/>
      </dsp:nvSpPr>
      <dsp:spPr>
        <a:xfrm>
          <a:off x="2270729" y="4507519"/>
          <a:ext cx="9082920"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002727-E0EC-448B-87F0-E0E287B6C2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343FAC-C324-470D-A990-C9AF0391CB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5013489-0E17-4029-8D24-D2BFB890F7C7}" type="datetimeFigureOut">
              <a:rPr lang="en-US" smtClean="0"/>
              <a:t>10/2/2024</a:t>
            </a:fld>
            <a:endParaRPr lang="en-US"/>
          </a:p>
        </p:txBody>
      </p:sp>
      <p:sp>
        <p:nvSpPr>
          <p:cNvPr id="4" name="Footer Placeholder 3">
            <a:extLst>
              <a:ext uri="{FF2B5EF4-FFF2-40B4-BE49-F238E27FC236}">
                <a16:creationId xmlns:a16="http://schemas.microsoft.com/office/drawing/2014/main" id="{574FD0BE-35AD-438D-B854-40DA5C05DC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B6F803-DA0A-4BCF-88A4-F2AE605FD3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CC4929-9741-48BD-AC05-D380090085B4}" type="slidenum">
              <a:rPr lang="en-US" smtClean="0"/>
              <a:t>‹N°›</a:t>
            </a:fld>
            <a:endParaRPr lang="en-US"/>
          </a:p>
        </p:txBody>
      </p:sp>
    </p:spTree>
    <p:extLst>
      <p:ext uri="{BB962C8B-B14F-4D97-AF65-F5344CB8AC3E}">
        <p14:creationId xmlns:p14="http://schemas.microsoft.com/office/powerpoint/2010/main" val="40019132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F8B2A-F08B-497C-9A97-695B869BE328}"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AD12C-B908-4E0E-9387-F0ADC4E76C9E}" type="slidenum">
              <a:rPr lang="en-US" smtClean="0"/>
              <a:t>‹N°›</a:t>
            </a:fld>
            <a:endParaRPr lang="en-US"/>
          </a:p>
        </p:txBody>
      </p:sp>
    </p:spTree>
    <p:extLst>
      <p:ext uri="{BB962C8B-B14F-4D97-AF65-F5344CB8AC3E}">
        <p14:creationId xmlns:p14="http://schemas.microsoft.com/office/powerpoint/2010/main" val="769855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BD756A-B1A4-F340-A329-1C22C3E6E1D9}" type="slidenum">
              <a:rPr lang="en-US" smtClean="0"/>
              <a:t>1</a:t>
            </a:fld>
            <a:endParaRPr lang="en-US"/>
          </a:p>
        </p:txBody>
      </p:sp>
    </p:spTree>
    <p:extLst>
      <p:ext uri="{BB962C8B-B14F-4D97-AF65-F5344CB8AC3E}">
        <p14:creationId xmlns:p14="http://schemas.microsoft.com/office/powerpoint/2010/main" val="1637378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Facilitator Notes:   </a:t>
            </a:r>
          </a:p>
          <a:p>
            <a:endParaRPr lang="en-US"/>
          </a:p>
          <a:p>
            <a:r>
              <a:rPr lang="en-US"/>
              <a:t>The first step in avoiding a threat is identifying it. Knowledge of threats and the motivations, strategy and techniques of those who perpetrate threats is key, so that a threat may be managed before it becomes reality. An enterprise needs to know its own weaknesses, strengths, vulnerabilities and the gaps in the security fabric. Security must be woven into each business process, each IT system and all operational procedures. Any gaps in the security fabric can easily be exploited. The better the risk practitioner understands the mind of the attacker or the source of the threat, the more effective the risk management activities will be in countering the threat. </a:t>
            </a:r>
          </a:p>
          <a:p>
            <a:endParaRPr lang="en-US"/>
          </a:p>
          <a:p>
            <a:r>
              <a:rPr lang="en-US"/>
              <a:t>Risk analysis is the modeling of various threats against assets, estimating the probability of a loss event occurring and the resulting impact on an asset, if the risk event were to be realized within an environment, and needs to consider technical and non-technical threats. When performing a risk analysis critical thought needs to be given relating to the various elements: </a:t>
            </a:r>
          </a:p>
          <a:p>
            <a:endParaRPr lang="en-US"/>
          </a:p>
          <a:p>
            <a:r>
              <a:rPr lang="en-US"/>
              <a:t>Risk evaluation is the consideration of risk events identified within the analysis, in context of the enterprise’s defined risk appetite, tolerance criteria and capacity, and should consider the entire risk environment when evaluated.  Risk is often influenced more by lack of training than by lack of equipment. In many cases, the risk is related to the way the equipment is operated more than whether the right tools are available. </a:t>
            </a:r>
          </a:p>
          <a:p>
            <a:endParaRPr lang="en-US"/>
          </a:p>
          <a:p>
            <a:r>
              <a:rPr lang="en-US"/>
              <a:t>To read more about each of these processes, refer to the participant guide</a:t>
            </a:r>
          </a:p>
        </p:txBody>
      </p:sp>
      <p:sp>
        <p:nvSpPr>
          <p:cNvPr id="4" name="Slide Number Placeholder 3"/>
          <p:cNvSpPr>
            <a:spLocks noGrp="1"/>
          </p:cNvSpPr>
          <p:nvPr>
            <p:ph type="sldNum" sz="quarter" idx="5"/>
          </p:nvPr>
        </p:nvSpPr>
        <p:spPr/>
        <p:txBody>
          <a:bodyPr/>
          <a:lstStyle/>
          <a:p>
            <a:fld id="{E818A482-53B0-484A-B694-6A48EF83BECA}" type="slidenum">
              <a:rPr lang="en-US" smtClean="0"/>
              <a:pPr/>
              <a:t>11</a:t>
            </a:fld>
            <a:endParaRPr lang="en-US"/>
          </a:p>
        </p:txBody>
      </p:sp>
      <p:sp>
        <p:nvSpPr>
          <p:cNvPr id="6" name="Slide Image Placeholder 5">
            <a:extLst>
              <a:ext uri="{FF2B5EF4-FFF2-40B4-BE49-F238E27FC236}">
                <a16:creationId xmlns:a16="http://schemas.microsoft.com/office/drawing/2014/main" id="{C0BA6852-F1AD-4226-AC85-B263C64A0959}"/>
              </a:ext>
            </a:extLst>
          </p:cNvPr>
          <p:cNvSpPr>
            <a:spLocks noGrp="1" noRot="1" noChangeAspect="1"/>
          </p:cNvSpPr>
          <p:nvPr>
            <p:ph type="sldImg"/>
          </p:nvPr>
        </p:nvSpPr>
        <p:spPr/>
      </p:sp>
    </p:spTree>
    <p:extLst>
      <p:ext uri="{BB962C8B-B14F-4D97-AF65-F5344CB8AC3E}">
        <p14:creationId xmlns:p14="http://schemas.microsoft.com/office/powerpoint/2010/main" val="328596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8A482-53B0-484A-B694-6A48EF83BECA}" type="slidenum">
              <a:rPr lang="en-US" smtClean="0"/>
              <a:pPr/>
              <a:t>12</a:t>
            </a:fld>
            <a:endParaRPr lang="en-US"/>
          </a:p>
        </p:txBody>
      </p:sp>
      <p:sp>
        <p:nvSpPr>
          <p:cNvPr id="7" name="Slide Image Placeholder 6">
            <a:extLst>
              <a:ext uri="{FF2B5EF4-FFF2-40B4-BE49-F238E27FC236}">
                <a16:creationId xmlns:a16="http://schemas.microsoft.com/office/drawing/2014/main" id="{68509B13-06AB-4F4B-85D6-2D8762DFA09D}"/>
              </a:ext>
            </a:extLst>
          </p:cNvPr>
          <p:cNvSpPr>
            <a:spLocks noGrp="1" noRot="1" noChangeAspect="1"/>
          </p:cNvSpPr>
          <p:nvPr>
            <p:ph type="sldImg"/>
          </p:nvPr>
        </p:nvSpPr>
        <p:spPr>
          <a:xfrm>
            <a:off x="1085850" y="792163"/>
            <a:ext cx="5143500" cy="2892425"/>
          </a:xfrm>
        </p:spPr>
      </p:sp>
    </p:spTree>
    <p:extLst>
      <p:ext uri="{BB962C8B-B14F-4D97-AF65-F5344CB8AC3E}">
        <p14:creationId xmlns:p14="http://schemas.microsoft.com/office/powerpoint/2010/main" val="209986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5ABAD12C-B908-4E0E-9387-F0ADC4E76C9E}" type="slidenum">
              <a:rPr lang="en-US" smtClean="0"/>
              <a:t>13</a:t>
            </a:fld>
            <a:endParaRPr lang="en-US"/>
          </a:p>
        </p:txBody>
      </p:sp>
    </p:spTree>
    <p:extLst>
      <p:ext uri="{BB962C8B-B14F-4D97-AF65-F5344CB8AC3E}">
        <p14:creationId xmlns:p14="http://schemas.microsoft.com/office/powerpoint/2010/main" val="3979759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BAD12C-B908-4E0E-9387-F0ADC4E76C9E}" type="slidenum">
              <a:rPr lang="en-US" smtClean="0"/>
              <a:t>17</a:t>
            </a:fld>
            <a:endParaRPr lang="en-US"/>
          </a:p>
        </p:txBody>
      </p:sp>
    </p:spTree>
    <p:extLst>
      <p:ext uri="{BB962C8B-B14F-4D97-AF65-F5344CB8AC3E}">
        <p14:creationId xmlns:p14="http://schemas.microsoft.com/office/powerpoint/2010/main" val="2205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5CEC-E7FF-431F-A138-E7D6459135ED}" type="slidenum">
              <a:rPr lang="en-US" smtClean="0"/>
              <a:pPr/>
              <a:t>24</a:t>
            </a:fld>
            <a:endParaRPr lang="en-US"/>
          </a:p>
        </p:txBody>
      </p:sp>
    </p:spTree>
    <p:extLst>
      <p:ext uri="{BB962C8B-B14F-4D97-AF65-F5344CB8AC3E}">
        <p14:creationId xmlns:p14="http://schemas.microsoft.com/office/powerpoint/2010/main" val="3333648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1A05CEC-E7FF-431F-A138-E7D6459135ED}" type="slidenum">
              <a:rPr lang="en-US" smtClean="0"/>
              <a:pPr/>
              <a:t>2</a:t>
            </a:fld>
            <a:endParaRPr lang="en-US"/>
          </a:p>
        </p:txBody>
      </p:sp>
    </p:spTree>
    <p:extLst>
      <p:ext uri="{BB962C8B-B14F-4D97-AF65-F5344CB8AC3E}">
        <p14:creationId xmlns:p14="http://schemas.microsoft.com/office/powerpoint/2010/main" val="466454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83F6DBC-2730-5C43-AF18-4C6B0C8FB4C0}"/>
              </a:ext>
            </a:extLst>
          </p:cNvPr>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1A05CEC-E7FF-431F-A138-E7D6459135ED}" type="slidenum">
              <a:rPr lang="en-US" smtClean="0"/>
              <a:t>4</a:t>
            </a:fld>
            <a:endParaRPr lang="en-US"/>
          </a:p>
        </p:txBody>
      </p:sp>
    </p:spTree>
    <p:extLst>
      <p:ext uri="{BB962C8B-B14F-4D97-AF65-F5344CB8AC3E}">
        <p14:creationId xmlns:p14="http://schemas.microsoft.com/office/powerpoint/2010/main" val="3333627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5CEC-E7FF-431F-A138-E7D6459135ED}" type="slidenum">
              <a:rPr lang="en-US" smtClean="0"/>
              <a:t>5</a:t>
            </a:fld>
            <a:endParaRPr lang="en-US"/>
          </a:p>
        </p:txBody>
      </p:sp>
    </p:spTree>
    <p:extLst>
      <p:ext uri="{BB962C8B-B14F-4D97-AF65-F5344CB8AC3E}">
        <p14:creationId xmlns:p14="http://schemas.microsoft.com/office/powerpoint/2010/main" val="495474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A05CEC-E7FF-431F-A138-E7D6459135ED}" type="slidenum">
              <a:rPr lang="en-US" smtClean="0"/>
              <a:t>6</a:t>
            </a:fld>
            <a:endParaRPr lang="en-US"/>
          </a:p>
        </p:txBody>
      </p:sp>
    </p:spTree>
    <p:extLst>
      <p:ext uri="{BB962C8B-B14F-4D97-AF65-F5344CB8AC3E}">
        <p14:creationId xmlns:p14="http://schemas.microsoft.com/office/powerpoint/2010/main" val="1656452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BAD12C-B908-4E0E-9387-F0ADC4E76C9E}" type="slidenum">
              <a:rPr lang="en-US" smtClean="0"/>
              <a:t>8</a:t>
            </a:fld>
            <a:endParaRPr lang="en-US"/>
          </a:p>
        </p:txBody>
      </p:sp>
    </p:spTree>
    <p:extLst>
      <p:ext uri="{BB962C8B-B14F-4D97-AF65-F5344CB8AC3E}">
        <p14:creationId xmlns:p14="http://schemas.microsoft.com/office/powerpoint/2010/main" val="274145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BAD12C-B908-4E0E-9387-F0ADC4E76C9E}" type="slidenum">
              <a:rPr lang="en-US" smtClean="0"/>
              <a:t>9</a:t>
            </a:fld>
            <a:endParaRPr lang="en-US"/>
          </a:p>
        </p:txBody>
      </p:sp>
    </p:spTree>
    <p:extLst>
      <p:ext uri="{BB962C8B-B14F-4D97-AF65-F5344CB8AC3E}">
        <p14:creationId xmlns:p14="http://schemas.microsoft.com/office/powerpoint/2010/main" val="275344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18A482-53B0-484A-B694-6A48EF83BECA}" type="slidenum">
              <a:rPr lang="en-US" smtClean="0"/>
              <a:pPr/>
              <a:t>10</a:t>
            </a:fld>
            <a:endParaRPr lang="en-US"/>
          </a:p>
        </p:txBody>
      </p:sp>
      <p:sp>
        <p:nvSpPr>
          <p:cNvPr id="7" name="Slide Image Placeholder 6">
            <a:extLst>
              <a:ext uri="{FF2B5EF4-FFF2-40B4-BE49-F238E27FC236}">
                <a16:creationId xmlns:a16="http://schemas.microsoft.com/office/drawing/2014/main" id="{00134F7F-7B1D-42D9-9DD3-B8847080E520}"/>
              </a:ext>
            </a:extLst>
          </p:cNvPr>
          <p:cNvSpPr>
            <a:spLocks noGrp="1" noRot="1" noChangeAspect="1"/>
          </p:cNvSpPr>
          <p:nvPr>
            <p:ph type="sldImg"/>
          </p:nvPr>
        </p:nvSpPr>
        <p:spPr>
          <a:xfrm>
            <a:off x="1085850" y="792163"/>
            <a:ext cx="5143500" cy="2892425"/>
          </a:xfrm>
        </p:spPr>
      </p:sp>
    </p:spTree>
    <p:extLst>
      <p:ext uri="{BB962C8B-B14F-4D97-AF65-F5344CB8AC3E}">
        <p14:creationId xmlns:p14="http://schemas.microsoft.com/office/powerpoint/2010/main" val="3481013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3CB02B40-CCBF-49C9-BFEB-CFA409F488F1}"/>
              </a:ext>
            </a:extLst>
          </p:cNvPr>
          <p:cNvSpPr>
            <a:spLocks noGrp="1"/>
          </p:cNvSpPr>
          <p:nvPr>
            <p:ph type="pic" sz="quarter" idx="13"/>
          </p:nvPr>
        </p:nvSpPr>
        <p:spPr>
          <a:xfrm>
            <a:off x="6079015" y="1786"/>
            <a:ext cx="6097588"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6" name="Content Placeholder 2">
            <a:extLst>
              <a:ext uri="{FF2B5EF4-FFF2-40B4-BE49-F238E27FC236}">
                <a16:creationId xmlns:a16="http://schemas.microsoft.com/office/drawing/2014/main" id="{00F39061-D8E5-47E4-8B25-890D9C59A821}"/>
              </a:ext>
            </a:extLst>
          </p:cNvPr>
          <p:cNvSpPr>
            <a:spLocks noGrp="1"/>
          </p:cNvSpPr>
          <p:nvPr>
            <p:ph sz="quarter" idx="12"/>
          </p:nvPr>
        </p:nvSpPr>
        <p:spPr>
          <a:xfrm>
            <a:off x="480542" y="1434906"/>
            <a:ext cx="5387598" cy="440478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1" name="Picture 10" descr="A picture containing drawing&#10;&#10;Description automatically generated">
            <a:extLst>
              <a:ext uri="{FF2B5EF4-FFF2-40B4-BE49-F238E27FC236}">
                <a16:creationId xmlns:a16="http://schemas.microsoft.com/office/drawing/2014/main" id="{2D4A033A-B45C-4595-9A95-0284D5FA9B3B}"/>
              </a:ext>
            </a:extLst>
          </p:cNvPr>
          <p:cNvPicPr>
            <a:picLocks noChangeAspect="1"/>
          </p:cNvPicPr>
          <p:nvPr userDrawn="1"/>
        </p:nvPicPr>
        <p:blipFill>
          <a:blip r:embed="rId2"/>
          <a:stretch>
            <a:fillRect/>
          </a:stretch>
        </p:blipFill>
        <p:spPr>
          <a:xfrm>
            <a:off x="10157271" y="5987610"/>
            <a:ext cx="1866932" cy="810313"/>
          </a:xfrm>
          <a:prstGeom prst="rect">
            <a:avLst/>
          </a:prstGeom>
        </p:spPr>
      </p:pic>
      <p:sp>
        <p:nvSpPr>
          <p:cNvPr id="9" name="Content Placeholder 2">
            <a:extLst>
              <a:ext uri="{FF2B5EF4-FFF2-40B4-BE49-F238E27FC236}">
                <a16:creationId xmlns:a16="http://schemas.microsoft.com/office/drawing/2014/main" id="{5A5C1980-D8ED-2D43-9E30-0FC30AC64F55}"/>
              </a:ext>
            </a:extLst>
          </p:cNvPr>
          <p:cNvSpPr>
            <a:spLocks noGrp="1"/>
          </p:cNvSpPr>
          <p:nvPr>
            <p:ph sz="quarter" idx="10" hasCustomPrompt="1"/>
          </p:nvPr>
        </p:nvSpPr>
        <p:spPr>
          <a:xfrm>
            <a:off x="470267" y="497198"/>
            <a:ext cx="5397873" cy="727920"/>
          </a:xfrm>
          <a:prstGeom prst="rect">
            <a:avLst/>
          </a:prstGeom>
        </p:spPr>
        <p:txBody>
          <a:bodyPr/>
          <a:lstStyle>
            <a:lvl1pPr marL="0" indent="0">
              <a:buNone/>
              <a:defRPr b="1">
                <a:solidFill>
                  <a:srgbClr val="002060"/>
                </a:solidFill>
              </a:defRPr>
            </a:lvl1pPr>
          </a:lstStyle>
          <a:p>
            <a:pPr lvl="0"/>
            <a:r>
              <a:rPr lang="en-US"/>
              <a:t>Half page photo layout- One line headline – White logo</a:t>
            </a:r>
          </a:p>
        </p:txBody>
      </p:sp>
    </p:spTree>
    <p:extLst>
      <p:ext uri="{BB962C8B-B14F-4D97-AF65-F5344CB8AC3E}">
        <p14:creationId xmlns:p14="http://schemas.microsoft.com/office/powerpoint/2010/main" val="2002039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Header + Bod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 y="6362707"/>
            <a:ext cx="548141" cy="365125"/>
          </a:xfrm>
          <a:prstGeom prst="rect">
            <a:avLst/>
          </a:prstGeom>
        </p:spPr>
        <p:txBody>
          <a:bodyPr/>
          <a:lstStyle>
            <a:lvl1pPr>
              <a:defRPr sz="1200">
                <a:solidFill>
                  <a:schemeClr val="tx1">
                    <a:lumMod val="75000"/>
                    <a:lumOff val="25000"/>
                  </a:schemeClr>
                </a:solidFill>
              </a:defRPr>
            </a:lvl1pPr>
          </a:lstStyle>
          <a:p>
            <a:fld id="{E170D496-3A75-48B9-A516-0D7745B3AD22}" type="slidenum">
              <a:rPr lang="en-US" smtClean="0"/>
              <a:pPr/>
              <a:t>‹N°›</a:t>
            </a:fld>
            <a:endParaRPr lang="en-US"/>
          </a:p>
        </p:txBody>
      </p:sp>
      <p:sp>
        <p:nvSpPr>
          <p:cNvPr id="7" name="Rectangle 6"/>
          <p:cNvSpPr/>
          <p:nvPr/>
        </p:nvSpPr>
        <p:spPr>
          <a:xfrm>
            <a:off x="0" y="672548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sp>
        <p:nvSpPr>
          <p:cNvPr id="8" name="Rectangle 7"/>
          <p:cNvSpPr/>
          <p:nvPr/>
        </p:nvSpPr>
        <p:spPr>
          <a:xfrm>
            <a:off x="0" y="681229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pic>
        <p:nvPicPr>
          <p:cNvPr id="13" name="Picture 12" descr="A picture containing drawing&#10;&#10;Description automatically generated">
            <a:extLst>
              <a:ext uri="{FF2B5EF4-FFF2-40B4-BE49-F238E27FC236}">
                <a16:creationId xmlns:a16="http://schemas.microsoft.com/office/drawing/2014/main" id="{A9A6086B-11C8-460B-ACC5-B7E7779AD5C1}"/>
              </a:ext>
            </a:extLst>
          </p:cNvPr>
          <p:cNvPicPr>
            <a:picLocks noChangeAspect="1"/>
          </p:cNvPicPr>
          <p:nvPr userDrawn="1"/>
        </p:nvPicPr>
        <p:blipFill>
          <a:blip r:embed="rId3"/>
          <a:stretch>
            <a:fillRect/>
          </a:stretch>
        </p:blipFill>
        <p:spPr>
          <a:xfrm>
            <a:off x="10361141" y="6147941"/>
            <a:ext cx="1830859" cy="794657"/>
          </a:xfrm>
          <a:prstGeom prst="rect">
            <a:avLst/>
          </a:prstGeom>
        </p:spPr>
      </p:pic>
      <p:sp>
        <p:nvSpPr>
          <p:cNvPr id="12" name="Content Placeholder 2">
            <a:extLst>
              <a:ext uri="{FF2B5EF4-FFF2-40B4-BE49-F238E27FC236}">
                <a16:creationId xmlns:a16="http://schemas.microsoft.com/office/drawing/2014/main" id="{B63DDFBB-B538-46B0-9568-FC761EBD2B0B}"/>
              </a:ext>
            </a:extLst>
          </p:cNvPr>
          <p:cNvSpPr>
            <a:spLocks noGrp="1"/>
          </p:cNvSpPr>
          <p:nvPr>
            <p:ph idx="1"/>
          </p:nvPr>
        </p:nvSpPr>
        <p:spPr>
          <a:xfrm>
            <a:off x="496890" y="1494163"/>
            <a:ext cx="11352212" cy="4642580"/>
          </a:xfrm>
          <a:prstGeom prst="rect">
            <a:avLst/>
          </a:prstGeom>
        </p:spPr>
        <p:txBody>
          <a:bodyPr/>
          <a:lstStyle>
            <a:lvl1pPr>
              <a:defRPr lang="en-US" sz="2251" i="0" dirty="0"/>
            </a:lvl1pPr>
            <a:lvl2pPr marL="267884" indent="-267884">
              <a:buFont typeface="Arial" panose="020B0604020202020204" pitchFamily="34" charset="0"/>
              <a:buChar char="•"/>
              <a:defRPr lang="en-US" sz="2000" dirty="0"/>
            </a:lvl2pPr>
            <a:lvl3pPr marL="457187" indent="-284156">
              <a:defRPr lang="en-US" sz="1800" dirty="0"/>
            </a:lvl3pPr>
            <a:lvl4pPr marL="540232" indent="-273837">
              <a:defRPr lang="en-US" sz="1600" dirty="0"/>
            </a:lvl4pPr>
            <a:lvl5pPr marL="695011" indent="-154777">
              <a:defRPr lang="en-US" sz="1500"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Placeholder 1">
            <a:extLst>
              <a:ext uri="{FF2B5EF4-FFF2-40B4-BE49-F238E27FC236}">
                <a16:creationId xmlns:a16="http://schemas.microsoft.com/office/drawing/2014/main" id="{A5533F29-E730-4A8B-AEF1-86F8581B68AD}"/>
              </a:ext>
            </a:extLst>
          </p:cNvPr>
          <p:cNvSpPr>
            <a:spLocks noGrp="1"/>
          </p:cNvSpPr>
          <p:nvPr>
            <p:ph type="title"/>
          </p:nvPr>
        </p:nvSpPr>
        <p:spPr>
          <a:xfrm>
            <a:off x="496891" y="400240"/>
            <a:ext cx="11352212" cy="1009460"/>
          </a:xfrm>
          <a:prstGeom prst="rect">
            <a:avLst/>
          </a:prstGeom>
        </p:spPr>
        <p:txBody>
          <a:bodyPr vert="horz" lIns="0" tIns="0" rIns="0" bIns="0" rtlCol="0" anchor="ctr" anchorCtr="0">
            <a:noAutofit/>
          </a:bodyPr>
          <a:lstStyle/>
          <a:p>
            <a:r>
              <a:rPr lang="en-US"/>
              <a:t>Click To Edit Master Title Style</a:t>
            </a:r>
          </a:p>
        </p:txBody>
      </p:sp>
    </p:spTree>
    <p:custDataLst>
      <p:tags r:id="rId1"/>
    </p:custDataLst>
    <p:extLst>
      <p:ext uri="{BB962C8B-B14F-4D97-AF65-F5344CB8AC3E}">
        <p14:creationId xmlns:p14="http://schemas.microsoft.com/office/powerpoint/2010/main" val="36889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D4EA148A-27E4-4AAE-829B-130223801C2F}"/>
              </a:ext>
            </a:extLst>
          </p:cNvPr>
          <p:cNvPicPr>
            <a:picLocks noChangeAspect="1"/>
          </p:cNvPicPr>
          <p:nvPr userDrawn="1"/>
        </p:nvPicPr>
        <p:blipFill>
          <a:blip r:embed="rId2"/>
          <a:stretch>
            <a:fillRect/>
          </a:stretch>
        </p:blipFill>
        <p:spPr>
          <a:xfrm>
            <a:off x="0" y="0"/>
            <a:ext cx="12188825" cy="6856214"/>
          </a:xfrm>
          <a:prstGeom prst="rect">
            <a:avLst/>
          </a:prstGeom>
        </p:spPr>
      </p:pic>
      <p:sp>
        <p:nvSpPr>
          <p:cNvPr id="5" name="Text Placeholder 5">
            <a:extLst>
              <a:ext uri="{FF2B5EF4-FFF2-40B4-BE49-F238E27FC236}">
                <a16:creationId xmlns:a16="http://schemas.microsoft.com/office/drawing/2014/main" id="{6D247D41-5CB4-41AD-BD05-789EB95B5BA6}"/>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rgbClr val="002060"/>
                </a:solidFill>
              </a:defRPr>
            </a:lvl1pPr>
          </a:lstStyle>
          <a:p>
            <a:r>
              <a:rPr lang="en-US">
                <a:latin typeface="Arial" panose="020B0604020202020204" pitchFamily="34" charset="0"/>
                <a:cs typeface="Arial" panose="020B0604020202020204" pitchFamily="34" charset="0"/>
              </a:rPr>
              <a:t>Click to edit presentation divider</a:t>
            </a:r>
          </a:p>
        </p:txBody>
      </p:sp>
    </p:spTree>
    <p:extLst>
      <p:ext uri="{BB962C8B-B14F-4D97-AF65-F5344CB8AC3E}">
        <p14:creationId xmlns:p14="http://schemas.microsoft.com/office/powerpoint/2010/main" val="319910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D4EA148A-27E4-4AAE-829B-130223801C2F}"/>
              </a:ext>
            </a:extLst>
          </p:cNvPr>
          <p:cNvPicPr>
            <a:picLocks noChangeAspect="1"/>
          </p:cNvPicPr>
          <p:nvPr userDrawn="1"/>
        </p:nvPicPr>
        <p:blipFill>
          <a:blip r:embed="rId2"/>
          <a:stretch>
            <a:fillRect/>
          </a:stretch>
        </p:blipFill>
        <p:spPr>
          <a:xfrm>
            <a:off x="0" y="0"/>
            <a:ext cx="12188825" cy="6856214"/>
          </a:xfrm>
          <a:prstGeom prst="rect">
            <a:avLst/>
          </a:prstGeom>
        </p:spPr>
      </p:pic>
      <p:sp>
        <p:nvSpPr>
          <p:cNvPr id="4" name="Text Placeholder 5">
            <a:extLst>
              <a:ext uri="{FF2B5EF4-FFF2-40B4-BE49-F238E27FC236}">
                <a16:creationId xmlns:a16="http://schemas.microsoft.com/office/drawing/2014/main" id="{0C420E18-60E1-460F-8190-DB45AEEF3C64}"/>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rgbClr val="002060"/>
                </a:solidFill>
              </a:defRPr>
            </a:lvl1pPr>
          </a:lstStyle>
          <a:p>
            <a:r>
              <a:rPr lang="en-US">
                <a:latin typeface="Arial" panose="020B0604020202020204" pitchFamily="34" charset="0"/>
                <a:cs typeface="Arial" panose="020B0604020202020204" pitchFamily="34" charset="0"/>
              </a:rPr>
              <a:t>Click to edit presentation title and maybe more text</a:t>
            </a:r>
          </a:p>
        </p:txBody>
      </p:sp>
      <p:sp>
        <p:nvSpPr>
          <p:cNvPr id="7" name="Text Placeholder 14">
            <a:extLst>
              <a:ext uri="{FF2B5EF4-FFF2-40B4-BE49-F238E27FC236}">
                <a16:creationId xmlns:a16="http://schemas.microsoft.com/office/drawing/2014/main" id="{A2212FF6-0C11-42AC-9191-1C98E9CFC6E7}"/>
              </a:ext>
            </a:extLst>
          </p:cNvPr>
          <p:cNvSpPr>
            <a:spLocks noGrp="1"/>
          </p:cNvSpPr>
          <p:nvPr>
            <p:ph type="body" sz="quarter" idx="12" hasCustomPrompt="1"/>
          </p:nvPr>
        </p:nvSpPr>
        <p:spPr>
          <a:xfrm>
            <a:off x="450850" y="2805253"/>
            <a:ext cx="6935788" cy="811213"/>
          </a:xfrm>
          <a:prstGeom prst="rect">
            <a:avLst/>
          </a:prstGeom>
        </p:spPr>
        <p:txBody>
          <a:bodyPr/>
          <a:lstStyle>
            <a:lvl1pPr marL="0" indent="0">
              <a:buNone/>
              <a:defRPr sz="2000" b="1">
                <a:solidFill>
                  <a:srgbClr val="002060"/>
                </a:solidFill>
              </a:defRPr>
            </a:lvl1pPr>
          </a:lstStyle>
          <a:p>
            <a:pPr lvl="0"/>
            <a:r>
              <a:rPr lang="en-US"/>
              <a:t>Subhead goes here</a:t>
            </a:r>
          </a:p>
        </p:txBody>
      </p:sp>
    </p:spTree>
    <p:extLst>
      <p:ext uri="{BB962C8B-B14F-4D97-AF65-F5344CB8AC3E}">
        <p14:creationId xmlns:p14="http://schemas.microsoft.com/office/powerpoint/2010/main" val="8953116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07A27F0-690F-41A3-8F0C-53353B9F59AA}"/>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rgbClr val="626F7A"/>
                </a:solidFill>
                <a:latin typeface="Arial" panose="020B0604020202020204" pitchFamily="34" charset="0"/>
              </a:rPr>
              <a:t>‹N°›</a:t>
            </a:fld>
            <a:endParaRPr lang="en-US" sz="800" baseline="0">
              <a:solidFill>
                <a:srgbClr val="626F7A"/>
              </a:solidFill>
              <a:latin typeface="Arial" panose="020B060402020202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0AF89498-36A4-4B60-9FBC-A768404B6A53}"/>
              </a:ext>
            </a:extLst>
          </p:cNvPr>
          <p:cNvPicPr>
            <a:picLocks noChangeAspect="1"/>
          </p:cNvPicPr>
          <p:nvPr userDrawn="1"/>
        </p:nvPicPr>
        <p:blipFill>
          <a:blip r:embed="rId2"/>
          <a:stretch>
            <a:fillRect/>
          </a:stretch>
        </p:blipFill>
        <p:spPr>
          <a:xfrm>
            <a:off x="10175027" y="6001909"/>
            <a:ext cx="1830859" cy="794657"/>
          </a:xfrm>
          <a:prstGeom prst="rect">
            <a:avLst/>
          </a:prstGeom>
        </p:spPr>
      </p:pic>
      <p:sp>
        <p:nvSpPr>
          <p:cNvPr id="16" name="Content Placeholder 2">
            <a:extLst>
              <a:ext uri="{FF2B5EF4-FFF2-40B4-BE49-F238E27FC236}">
                <a16:creationId xmlns:a16="http://schemas.microsoft.com/office/drawing/2014/main" id="{8819E580-24CE-4A1B-AD3A-32A09FCE31C8}"/>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0078AB82-42BD-402B-9DDF-47EB56086E18}"/>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C5B248CA-7503-4F7A-943E-597630EA6901}"/>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853194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D8407F-132B-4C53-99F1-B860F874E9A2}"/>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2E62E7E4-42E8-46BC-9031-A1F18529CC19}"/>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933C82AC-1204-472F-8237-C09AF2A5053E}"/>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09" name="Picture 108" descr="Background pattern&#10;&#10;Description automatically generated">
            <a:extLst>
              <a:ext uri="{FF2B5EF4-FFF2-40B4-BE49-F238E27FC236}">
                <a16:creationId xmlns:a16="http://schemas.microsoft.com/office/drawing/2014/main" id="{3F78BB9D-6AB7-49C1-8935-3978A24D17A5}"/>
              </a:ext>
            </a:extLst>
          </p:cNvPr>
          <p:cNvPicPr>
            <a:picLocks noChangeAspect="1"/>
          </p:cNvPicPr>
          <p:nvPr userDrawn="1"/>
        </p:nvPicPr>
        <p:blipFill rotWithShape="1">
          <a:blip r:embed="rId2">
            <a:alphaModFix amt="20000"/>
          </a:blip>
          <a:srcRect t="11973"/>
          <a:stretch/>
        </p:blipFill>
        <p:spPr>
          <a:xfrm>
            <a:off x="10183555" y="-1"/>
            <a:ext cx="1800335" cy="6036907"/>
          </a:xfrm>
          <a:prstGeom prst="rect">
            <a:avLst/>
          </a:prstGeom>
        </p:spPr>
      </p:pic>
    </p:spTree>
    <p:extLst>
      <p:ext uri="{BB962C8B-B14F-4D97-AF65-F5344CB8AC3E}">
        <p14:creationId xmlns:p14="http://schemas.microsoft.com/office/powerpoint/2010/main" val="3582449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D43FE06-DE37-4371-919F-2D13AD2A9751}"/>
              </a:ext>
            </a:extLst>
          </p:cNvPr>
          <p:cNvSpPr>
            <a:spLocks noGrp="1"/>
          </p:cNvSpPr>
          <p:nvPr>
            <p:ph sz="quarter" idx="10"/>
          </p:nvPr>
        </p:nvSpPr>
        <p:spPr>
          <a:xfrm>
            <a:off x="470267" y="497198"/>
            <a:ext cx="10806184"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CD073BC9-C2DF-4457-8589-63D6FDA7BE25}"/>
              </a:ext>
            </a:extLst>
          </p:cNvPr>
          <p:cNvSpPr>
            <a:spLocks noGrp="1"/>
          </p:cNvSpPr>
          <p:nvPr>
            <p:ph sz="quarter" idx="12"/>
          </p:nvPr>
        </p:nvSpPr>
        <p:spPr>
          <a:xfrm>
            <a:off x="480542" y="1410801"/>
            <a:ext cx="5316576" cy="454611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991E2F4A-017B-4FDE-A7B0-E426468AABBE}"/>
              </a:ext>
            </a:extLst>
          </p:cNvPr>
          <p:cNvSpPr>
            <a:spLocks noGrp="1"/>
          </p:cNvSpPr>
          <p:nvPr>
            <p:ph sz="quarter" idx="13"/>
          </p:nvPr>
        </p:nvSpPr>
        <p:spPr>
          <a:xfrm>
            <a:off x="5959875" y="1410801"/>
            <a:ext cx="5316576" cy="454611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165097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AC62C45A-36B1-40EF-B65E-1D9E9D3F2642}"/>
              </a:ext>
            </a:extLst>
          </p:cNvPr>
          <p:cNvSpPr>
            <a:spLocks noGrp="1"/>
          </p:cNvSpPr>
          <p:nvPr>
            <p:ph sz="quarter" idx="12"/>
          </p:nvPr>
        </p:nvSpPr>
        <p:spPr>
          <a:xfrm>
            <a:off x="480542" y="1887976"/>
            <a:ext cx="5387598" cy="4086697"/>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6" name="Content Placeholder 2">
            <a:extLst>
              <a:ext uri="{FF2B5EF4-FFF2-40B4-BE49-F238E27FC236}">
                <a16:creationId xmlns:a16="http://schemas.microsoft.com/office/drawing/2014/main" id="{5830784B-E182-4375-B44A-FAD6F5DB66C1}"/>
              </a:ext>
            </a:extLst>
          </p:cNvPr>
          <p:cNvSpPr>
            <a:spLocks noGrp="1"/>
          </p:cNvSpPr>
          <p:nvPr>
            <p:ph sz="quarter" idx="13"/>
          </p:nvPr>
        </p:nvSpPr>
        <p:spPr>
          <a:xfrm>
            <a:off x="6030897" y="1887975"/>
            <a:ext cx="5387598" cy="4086697"/>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7158D237-DD0E-428B-A36E-DD56410BD56F}"/>
              </a:ext>
            </a:extLst>
          </p:cNvPr>
          <p:cNvSpPr>
            <a:spLocks noGrp="1"/>
          </p:cNvSpPr>
          <p:nvPr>
            <p:ph sz="quarter" idx="10"/>
          </p:nvPr>
        </p:nvSpPr>
        <p:spPr>
          <a:xfrm>
            <a:off x="470267" y="497198"/>
            <a:ext cx="10659773"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9874B80D-0A54-4435-8E31-D92C946E2053}"/>
              </a:ext>
            </a:extLst>
          </p:cNvPr>
          <p:cNvSpPr>
            <a:spLocks noGrp="1"/>
          </p:cNvSpPr>
          <p:nvPr>
            <p:ph sz="quarter" idx="11" hasCustomPrompt="1"/>
          </p:nvPr>
        </p:nvSpPr>
        <p:spPr>
          <a:xfrm>
            <a:off x="470266" y="999556"/>
            <a:ext cx="10659774"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098847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D073BC9-C2DF-4457-8589-63D6FDA7BE25}"/>
              </a:ext>
            </a:extLst>
          </p:cNvPr>
          <p:cNvSpPr>
            <a:spLocks noGrp="1"/>
          </p:cNvSpPr>
          <p:nvPr>
            <p:ph sz="quarter" idx="12"/>
          </p:nvPr>
        </p:nvSpPr>
        <p:spPr>
          <a:xfrm>
            <a:off x="480542" y="1410801"/>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6" name="Content Placeholder 2">
            <a:extLst>
              <a:ext uri="{FF2B5EF4-FFF2-40B4-BE49-F238E27FC236}">
                <a16:creationId xmlns:a16="http://schemas.microsoft.com/office/drawing/2014/main" id="{045F8BE7-18A4-4C43-B97B-16CC0FDFE83A}"/>
              </a:ext>
            </a:extLst>
          </p:cNvPr>
          <p:cNvSpPr>
            <a:spLocks noGrp="1"/>
          </p:cNvSpPr>
          <p:nvPr>
            <p:ph sz="quarter" idx="13"/>
          </p:nvPr>
        </p:nvSpPr>
        <p:spPr>
          <a:xfrm>
            <a:off x="4083597" y="1410800"/>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5" name="Content Placeholder 2">
            <a:extLst>
              <a:ext uri="{FF2B5EF4-FFF2-40B4-BE49-F238E27FC236}">
                <a16:creationId xmlns:a16="http://schemas.microsoft.com/office/drawing/2014/main" id="{9609C705-6117-417C-89A2-7022D48D8AB9}"/>
              </a:ext>
            </a:extLst>
          </p:cNvPr>
          <p:cNvSpPr>
            <a:spLocks noGrp="1"/>
          </p:cNvSpPr>
          <p:nvPr>
            <p:ph sz="quarter" idx="14"/>
          </p:nvPr>
        </p:nvSpPr>
        <p:spPr>
          <a:xfrm>
            <a:off x="7686652" y="1410799"/>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6" name="Content Placeholder 2">
            <a:extLst>
              <a:ext uri="{FF2B5EF4-FFF2-40B4-BE49-F238E27FC236}">
                <a16:creationId xmlns:a16="http://schemas.microsoft.com/office/drawing/2014/main" id="{6AFEEF04-6E53-4CAA-A278-D7C29E4BE1E6}"/>
              </a:ext>
            </a:extLst>
          </p:cNvPr>
          <p:cNvSpPr>
            <a:spLocks noGrp="1"/>
          </p:cNvSpPr>
          <p:nvPr>
            <p:ph sz="quarter" idx="10"/>
          </p:nvPr>
        </p:nvSpPr>
        <p:spPr>
          <a:xfrm>
            <a:off x="470267" y="497198"/>
            <a:ext cx="10806184"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Tree>
    <p:extLst>
      <p:ext uri="{BB962C8B-B14F-4D97-AF65-F5344CB8AC3E}">
        <p14:creationId xmlns:p14="http://schemas.microsoft.com/office/powerpoint/2010/main" val="2010636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5621CE-073C-449D-8B66-7D641CD7EE7F}"/>
              </a:ext>
            </a:extLst>
          </p:cNvPr>
          <p:cNvSpPr>
            <a:spLocks noGrp="1"/>
          </p:cNvSpPr>
          <p:nvPr>
            <p:ph sz="quarter" idx="10"/>
          </p:nvPr>
        </p:nvSpPr>
        <p:spPr>
          <a:xfrm>
            <a:off x="470267" y="497198"/>
            <a:ext cx="10659773"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48C60348-E1D7-4D5A-BDA0-6E2C35CE324C}"/>
              </a:ext>
            </a:extLst>
          </p:cNvPr>
          <p:cNvSpPr>
            <a:spLocks noGrp="1"/>
          </p:cNvSpPr>
          <p:nvPr>
            <p:ph sz="quarter" idx="11" hasCustomPrompt="1"/>
          </p:nvPr>
        </p:nvSpPr>
        <p:spPr>
          <a:xfrm>
            <a:off x="470266" y="999556"/>
            <a:ext cx="10659774"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CF675D40-8568-418F-A221-823B97B643C5}"/>
              </a:ext>
            </a:extLst>
          </p:cNvPr>
          <p:cNvSpPr>
            <a:spLocks noGrp="1"/>
          </p:cNvSpPr>
          <p:nvPr>
            <p:ph sz="quarter" idx="12"/>
          </p:nvPr>
        </p:nvSpPr>
        <p:spPr>
          <a:xfrm>
            <a:off x="480542" y="1890194"/>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AF44FC83-48D5-4438-8B91-3C653BEBC948}"/>
              </a:ext>
            </a:extLst>
          </p:cNvPr>
          <p:cNvSpPr>
            <a:spLocks noGrp="1"/>
          </p:cNvSpPr>
          <p:nvPr>
            <p:ph sz="quarter" idx="13"/>
          </p:nvPr>
        </p:nvSpPr>
        <p:spPr>
          <a:xfrm>
            <a:off x="4083597" y="1890193"/>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0" name="Content Placeholder 2">
            <a:extLst>
              <a:ext uri="{FF2B5EF4-FFF2-40B4-BE49-F238E27FC236}">
                <a16:creationId xmlns:a16="http://schemas.microsoft.com/office/drawing/2014/main" id="{BBCD2495-DBE0-4E41-8D9F-5E06D2AC6617}"/>
              </a:ext>
            </a:extLst>
          </p:cNvPr>
          <p:cNvSpPr>
            <a:spLocks noGrp="1"/>
          </p:cNvSpPr>
          <p:nvPr>
            <p:ph sz="quarter" idx="14"/>
          </p:nvPr>
        </p:nvSpPr>
        <p:spPr>
          <a:xfrm>
            <a:off x="7686652" y="1890192"/>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291817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11240721" cy="496888"/>
          </a:xfrm>
          <a:prstGeom prst="rect">
            <a:avLst/>
          </a:prstGeom>
        </p:spPr>
        <p:txBody>
          <a:bodyPr/>
          <a:lstStyle>
            <a:lvl1pPr marL="0" indent="0">
              <a:buNone/>
              <a:defRPr b="1">
                <a:solidFill>
                  <a:srgbClr val="002060"/>
                </a:solidFill>
              </a:defRPr>
            </a:lvl1pPr>
          </a:lstStyle>
          <a:p>
            <a:pPr lvl="0"/>
            <a:r>
              <a:rPr lang="en-US"/>
              <a:t>Half page of content with photo or chart</a:t>
            </a:r>
          </a:p>
        </p:txBody>
      </p:sp>
      <p:sp>
        <p:nvSpPr>
          <p:cNvPr id="7" name="Content Placeholder 2">
            <a:extLst>
              <a:ext uri="{FF2B5EF4-FFF2-40B4-BE49-F238E27FC236}">
                <a16:creationId xmlns:a16="http://schemas.microsoft.com/office/drawing/2014/main" id="{11375561-7BFD-4A4B-AE96-55E71EE5E791}"/>
              </a:ext>
            </a:extLst>
          </p:cNvPr>
          <p:cNvSpPr>
            <a:spLocks noGrp="1"/>
          </p:cNvSpPr>
          <p:nvPr>
            <p:ph sz="quarter" idx="12"/>
          </p:nvPr>
        </p:nvSpPr>
        <p:spPr>
          <a:xfrm>
            <a:off x="480542" y="1331914"/>
            <a:ext cx="5615458" cy="463550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0" name="Picture Placeholder 10">
            <a:extLst>
              <a:ext uri="{FF2B5EF4-FFF2-40B4-BE49-F238E27FC236}">
                <a16:creationId xmlns:a16="http://schemas.microsoft.com/office/drawing/2014/main" id="{17836C57-96CE-49EB-AD18-F48E10E6ACAA}"/>
              </a:ext>
            </a:extLst>
          </p:cNvPr>
          <p:cNvSpPr>
            <a:spLocks noGrp="1"/>
          </p:cNvSpPr>
          <p:nvPr>
            <p:ph type="pic" sz="quarter" idx="13"/>
          </p:nvPr>
        </p:nvSpPr>
        <p:spPr>
          <a:xfrm>
            <a:off x="6242050" y="1331913"/>
            <a:ext cx="5468938" cy="4635500"/>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Tree>
    <p:extLst>
      <p:ext uri="{BB962C8B-B14F-4D97-AF65-F5344CB8AC3E}">
        <p14:creationId xmlns:p14="http://schemas.microsoft.com/office/powerpoint/2010/main" val="70554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E989DE9E-14AD-45FC-905B-95AC647F434D}"/>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5397873" cy="949862"/>
          </a:xfrm>
          <a:prstGeom prst="rect">
            <a:avLst/>
          </a:prstGeom>
        </p:spPr>
        <p:txBody>
          <a:bodyPr/>
          <a:lstStyle>
            <a:lvl1pPr marL="0" indent="0">
              <a:buNone/>
              <a:defRPr b="1">
                <a:solidFill>
                  <a:srgbClr val="002060"/>
                </a:solidFill>
              </a:defRPr>
            </a:lvl1pPr>
          </a:lstStyle>
          <a:p>
            <a:r>
              <a:rPr lang="en-US"/>
              <a:t>Half page photo layout with two line headline – White logo</a:t>
            </a:r>
          </a:p>
        </p:txBody>
      </p:sp>
      <p:sp>
        <p:nvSpPr>
          <p:cNvPr id="10" name="Picture Placeholder 10">
            <a:extLst>
              <a:ext uri="{FF2B5EF4-FFF2-40B4-BE49-F238E27FC236}">
                <a16:creationId xmlns:a16="http://schemas.microsoft.com/office/drawing/2014/main" id="{3CB02B40-CCBF-49C9-BFEB-CFA409F488F1}"/>
              </a:ext>
            </a:extLst>
          </p:cNvPr>
          <p:cNvSpPr>
            <a:spLocks noGrp="1"/>
          </p:cNvSpPr>
          <p:nvPr>
            <p:ph type="pic" sz="quarter" idx="13"/>
          </p:nvPr>
        </p:nvSpPr>
        <p:spPr>
          <a:xfrm>
            <a:off x="6094412" y="-1786"/>
            <a:ext cx="6097588"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9" name="Content Placeholder 2">
            <a:extLst>
              <a:ext uri="{FF2B5EF4-FFF2-40B4-BE49-F238E27FC236}">
                <a16:creationId xmlns:a16="http://schemas.microsoft.com/office/drawing/2014/main" id="{21AA480B-617E-443B-A289-B56D3D5F9897}"/>
              </a:ext>
            </a:extLst>
          </p:cNvPr>
          <p:cNvSpPr>
            <a:spLocks noGrp="1"/>
          </p:cNvSpPr>
          <p:nvPr>
            <p:ph sz="quarter" idx="12"/>
          </p:nvPr>
        </p:nvSpPr>
        <p:spPr>
          <a:xfrm>
            <a:off x="480541" y="1639094"/>
            <a:ext cx="5397873" cy="4210988"/>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1" name="Picture 10" descr="A picture containing drawing&#10;&#10;Description automatically generated">
            <a:extLst>
              <a:ext uri="{FF2B5EF4-FFF2-40B4-BE49-F238E27FC236}">
                <a16:creationId xmlns:a16="http://schemas.microsoft.com/office/drawing/2014/main" id="{2D4A033A-B45C-4595-9A95-0284D5FA9B3B}"/>
              </a:ext>
            </a:extLst>
          </p:cNvPr>
          <p:cNvPicPr>
            <a:picLocks noChangeAspect="1"/>
          </p:cNvPicPr>
          <p:nvPr userDrawn="1"/>
        </p:nvPicPr>
        <p:blipFill>
          <a:blip r:embed="rId3"/>
          <a:stretch>
            <a:fillRect/>
          </a:stretch>
        </p:blipFill>
        <p:spPr>
          <a:xfrm>
            <a:off x="10157271" y="5987610"/>
            <a:ext cx="1866932" cy="810313"/>
          </a:xfrm>
          <a:prstGeom prst="rect">
            <a:avLst/>
          </a:prstGeom>
        </p:spPr>
      </p:pic>
    </p:spTree>
    <p:extLst>
      <p:ext uri="{BB962C8B-B14F-4D97-AF65-F5344CB8AC3E}">
        <p14:creationId xmlns:p14="http://schemas.microsoft.com/office/powerpoint/2010/main" val="2213722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9037717" cy="496888"/>
          </a:xfrm>
          <a:prstGeom prst="rect">
            <a:avLst/>
          </a:prstGeom>
        </p:spPr>
        <p:txBody>
          <a:bodyPr/>
          <a:lstStyle>
            <a:lvl1pPr marL="0" indent="0">
              <a:buNone/>
              <a:defRPr b="1">
                <a:solidFill>
                  <a:srgbClr val="002060"/>
                </a:solidFill>
              </a:defRPr>
            </a:lvl1pPr>
          </a:lstStyle>
          <a:p>
            <a:pPr lvl="0"/>
            <a:r>
              <a:rPr lang="en-US"/>
              <a:t>Half page of content with photo or chart</a:t>
            </a:r>
          </a:p>
        </p:txBody>
      </p:sp>
      <p:sp>
        <p:nvSpPr>
          <p:cNvPr id="7" name="Picture Placeholder 10">
            <a:extLst>
              <a:ext uri="{FF2B5EF4-FFF2-40B4-BE49-F238E27FC236}">
                <a16:creationId xmlns:a16="http://schemas.microsoft.com/office/drawing/2014/main" id="{092244E8-33C1-42B8-8EDB-BCA48495F17D}"/>
              </a:ext>
            </a:extLst>
          </p:cNvPr>
          <p:cNvSpPr>
            <a:spLocks noGrp="1"/>
          </p:cNvSpPr>
          <p:nvPr>
            <p:ph type="pic" sz="quarter" idx="13"/>
          </p:nvPr>
        </p:nvSpPr>
        <p:spPr>
          <a:xfrm>
            <a:off x="6242050" y="1331913"/>
            <a:ext cx="5468938" cy="4635500"/>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pic>
        <p:nvPicPr>
          <p:cNvPr id="9" name="Picture 8" descr="A picture containing food&#10;&#10;Description automatically generated">
            <a:extLst>
              <a:ext uri="{FF2B5EF4-FFF2-40B4-BE49-F238E27FC236}">
                <a16:creationId xmlns:a16="http://schemas.microsoft.com/office/drawing/2014/main" id="{9710FB66-8244-45DA-BB05-056CAD10E8D5}"/>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0" name="Content Placeholder 2">
            <a:extLst>
              <a:ext uri="{FF2B5EF4-FFF2-40B4-BE49-F238E27FC236}">
                <a16:creationId xmlns:a16="http://schemas.microsoft.com/office/drawing/2014/main" id="{A6501E12-00F6-480E-BAE3-72F4A215F8AA}"/>
              </a:ext>
            </a:extLst>
          </p:cNvPr>
          <p:cNvSpPr>
            <a:spLocks noGrp="1"/>
          </p:cNvSpPr>
          <p:nvPr>
            <p:ph sz="quarter" idx="12"/>
          </p:nvPr>
        </p:nvSpPr>
        <p:spPr>
          <a:xfrm>
            <a:off x="480542" y="1331914"/>
            <a:ext cx="5615458" cy="463550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3978193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8114440" cy="496888"/>
          </a:xfrm>
          <a:prstGeom prst="rect">
            <a:avLst/>
          </a:prstGeom>
        </p:spPr>
        <p:txBody>
          <a:bodyPr/>
          <a:lstStyle>
            <a:lvl1pPr marL="0" indent="0">
              <a:buNone/>
              <a:defRPr b="1">
                <a:solidFill>
                  <a:srgbClr val="002060"/>
                </a:solidFill>
              </a:defRPr>
            </a:lvl1pPr>
          </a:lstStyle>
          <a:p>
            <a:pPr lvl="0"/>
            <a:r>
              <a:rPr lang="en-US"/>
              <a:t>Half page of content with photo or chart</a:t>
            </a:r>
          </a:p>
        </p:txBody>
      </p:sp>
      <p:sp>
        <p:nvSpPr>
          <p:cNvPr id="5" name="Content Placeholder 2">
            <a:extLst>
              <a:ext uri="{FF2B5EF4-FFF2-40B4-BE49-F238E27FC236}">
                <a16:creationId xmlns:a16="http://schemas.microsoft.com/office/drawing/2014/main" id="{1CFA0500-FFAB-4413-A0F7-5B98C2FE1ED1}"/>
              </a:ext>
            </a:extLst>
          </p:cNvPr>
          <p:cNvSpPr>
            <a:spLocks noGrp="1"/>
          </p:cNvSpPr>
          <p:nvPr>
            <p:ph sz="quarter" idx="12"/>
          </p:nvPr>
        </p:nvSpPr>
        <p:spPr>
          <a:xfrm>
            <a:off x="6232082" y="1331913"/>
            <a:ext cx="5637363" cy="463550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Picture Placeholder 10">
            <a:extLst>
              <a:ext uri="{FF2B5EF4-FFF2-40B4-BE49-F238E27FC236}">
                <a16:creationId xmlns:a16="http://schemas.microsoft.com/office/drawing/2014/main" id="{34D30A96-E849-4242-A43A-C62A0426CCE7}"/>
              </a:ext>
            </a:extLst>
          </p:cNvPr>
          <p:cNvSpPr>
            <a:spLocks noGrp="1"/>
          </p:cNvSpPr>
          <p:nvPr>
            <p:ph type="pic" sz="quarter" idx="13"/>
          </p:nvPr>
        </p:nvSpPr>
        <p:spPr>
          <a:xfrm>
            <a:off x="470267" y="1331913"/>
            <a:ext cx="5468938" cy="4635500"/>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Tree>
    <p:extLst>
      <p:ext uri="{BB962C8B-B14F-4D97-AF65-F5344CB8AC3E}">
        <p14:creationId xmlns:p14="http://schemas.microsoft.com/office/powerpoint/2010/main" val="25630252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7768211" cy="496888"/>
          </a:xfrm>
          <a:prstGeom prst="rect">
            <a:avLst/>
          </a:prstGeom>
        </p:spPr>
        <p:txBody>
          <a:bodyPr/>
          <a:lstStyle>
            <a:lvl1pPr marL="0" indent="0">
              <a:buNone/>
              <a:defRPr b="1">
                <a:solidFill>
                  <a:srgbClr val="002060"/>
                </a:solidFill>
              </a:defRPr>
            </a:lvl1pPr>
          </a:lstStyle>
          <a:p>
            <a:pPr lvl="0"/>
            <a:r>
              <a:rPr lang="en-US"/>
              <a:t>Half page of content with photo or chart</a:t>
            </a:r>
          </a:p>
        </p:txBody>
      </p:sp>
      <p:sp>
        <p:nvSpPr>
          <p:cNvPr id="7" name="Picture Placeholder 10">
            <a:extLst>
              <a:ext uri="{FF2B5EF4-FFF2-40B4-BE49-F238E27FC236}">
                <a16:creationId xmlns:a16="http://schemas.microsoft.com/office/drawing/2014/main" id="{15C7402D-98E0-4119-A0CA-A023528DC57E}"/>
              </a:ext>
            </a:extLst>
          </p:cNvPr>
          <p:cNvSpPr>
            <a:spLocks noGrp="1"/>
          </p:cNvSpPr>
          <p:nvPr>
            <p:ph type="pic" sz="quarter" idx="13"/>
          </p:nvPr>
        </p:nvSpPr>
        <p:spPr>
          <a:xfrm>
            <a:off x="470267" y="1331913"/>
            <a:ext cx="5468938" cy="4635500"/>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6" name="Content Placeholder 2">
            <a:extLst>
              <a:ext uri="{FF2B5EF4-FFF2-40B4-BE49-F238E27FC236}">
                <a16:creationId xmlns:a16="http://schemas.microsoft.com/office/drawing/2014/main" id="{CE974504-9400-4994-A9B7-BC961039A209}"/>
              </a:ext>
            </a:extLst>
          </p:cNvPr>
          <p:cNvSpPr>
            <a:spLocks noGrp="1"/>
          </p:cNvSpPr>
          <p:nvPr>
            <p:ph sz="quarter" idx="12"/>
          </p:nvPr>
        </p:nvSpPr>
        <p:spPr>
          <a:xfrm>
            <a:off x="6232082" y="1331913"/>
            <a:ext cx="5637363" cy="463550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9" name="Picture 8" descr="A picture containing food&#10;&#10;Description automatically generated">
            <a:extLst>
              <a:ext uri="{FF2B5EF4-FFF2-40B4-BE49-F238E27FC236}">
                <a16:creationId xmlns:a16="http://schemas.microsoft.com/office/drawing/2014/main" id="{DE7D57C5-4058-4521-A7BB-5BCF0D2B7EF5}"/>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Tree>
    <p:extLst>
      <p:ext uri="{BB962C8B-B14F-4D97-AF65-F5344CB8AC3E}">
        <p14:creationId xmlns:p14="http://schemas.microsoft.com/office/powerpoint/2010/main" val="2276874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3CB02B40-CCBF-49C9-BFEB-CFA409F488F1}"/>
              </a:ext>
            </a:extLst>
          </p:cNvPr>
          <p:cNvSpPr>
            <a:spLocks noGrp="1"/>
          </p:cNvSpPr>
          <p:nvPr>
            <p:ph type="pic" sz="quarter" idx="13"/>
          </p:nvPr>
        </p:nvSpPr>
        <p:spPr>
          <a:xfrm>
            <a:off x="6094412" y="-1786"/>
            <a:ext cx="6097588"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73EE3D47-8796-4DE0-BB06-AB18130808E3}"/>
              </a:ext>
            </a:extLst>
          </p:cNvPr>
          <p:cNvPicPr>
            <a:picLocks noChangeAspect="1"/>
          </p:cNvPicPr>
          <p:nvPr userDrawn="1"/>
        </p:nvPicPr>
        <p:blipFill>
          <a:blip r:embed="rId2"/>
          <a:stretch>
            <a:fillRect/>
          </a:stretch>
        </p:blipFill>
        <p:spPr>
          <a:xfrm>
            <a:off x="10175027" y="6001909"/>
            <a:ext cx="1830859" cy="794657"/>
          </a:xfrm>
          <a:prstGeom prst="rect">
            <a:avLst/>
          </a:prstGeom>
        </p:spPr>
      </p:pic>
      <p:sp>
        <p:nvSpPr>
          <p:cNvPr id="9" name="Content Placeholder 2">
            <a:extLst>
              <a:ext uri="{FF2B5EF4-FFF2-40B4-BE49-F238E27FC236}">
                <a16:creationId xmlns:a16="http://schemas.microsoft.com/office/drawing/2014/main" id="{ABE0056B-F909-4BC0-ADB6-4C66C21122C1}"/>
              </a:ext>
            </a:extLst>
          </p:cNvPr>
          <p:cNvSpPr>
            <a:spLocks noGrp="1"/>
          </p:cNvSpPr>
          <p:nvPr>
            <p:ph sz="quarter" idx="10" hasCustomPrompt="1"/>
          </p:nvPr>
        </p:nvSpPr>
        <p:spPr>
          <a:xfrm>
            <a:off x="470267" y="497198"/>
            <a:ext cx="5397873" cy="727920"/>
          </a:xfrm>
          <a:prstGeom prst="rect">
            <a:avLst/>
          </a:prstGeom>
        </p:spPr>
        <p:txBody>
          <a:bodyPr/>
          <a:lstStyle>
            <a:lvl1pPr marL="0" indent="0">
              <a:buNone/>
              <a:defRPr b="1">
                <a:solidFill>
                  <a:srgbClr val="002060"/>
                </a:solidFill>
              </a:defRPr>
            </a:lvl1pPr>
          </a:lstStyle>
          <a:p>
            <a:pPr lvl="0"/>
            <a:r>
              <a:rPr lang="en-US"/>
              <a:t>Half page photo layout- One line headline – Blue logo</a:t>
            </a:r>
          </a:p>
        </p:txBody>
      </p:sp>
      <p:sp>
        <p:nvSpPr>
          <p:cNvPr id="11" name="Content Placeholder 2">
            <a:extLst>
              <a:ext uri="{FF2B5EF4-FFF2-40B4-BE49-F238E27FC236}">
                <a16:creationId xmlns:a16="http://schemas.microsoft.com/office/drawing/2014/main" id="{FD6A89B1-A4BF-4C90-B673-CED71ECAD2F4}"/>
              </a:ext>
            </a:extLst>
          </p:cNvPr>
          <p:cNvSpPr>
            <a:spLocks noGrp="1"/>
          </p:cNvSpPr>
          <p:nvPr>
            <p:ph sz="quarter" idx="12"/>
          </p:nvPr>
        </p:nvSpPr>
        <p:spPr>
          <a:xfrm>
            <a:off x="480542" y="1434906"/>
            <a:ext cx="5387598" cy="440478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971717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076CA27-B671-43FF-BA5B-3D7DF56DEA3E}"/>
              </a:ext>
            </a:extLst>
          </p:cNvPr>
          <p:cNvPicPr>
            <a:picLocks noChangeAspect="1"/>
          </p:cNvPicPr>
          <p:nvPr userDrawn="1"/>
        </p:nvPicPr>
        <p:blipFill>
          <a:blip r:embed="rId2"/>
          <a:srcRect t="207" b="207"/>
          <a:stretch/>
        </p:blipFill>
        <p:spPr>
          <a:xfrm>
            <a:off x="6094412" y="-19260"/>
            <a:ext cx="6097588" cy="6877260"/>
          </a:xfrm>
          <a:prstGeom prst="rect">
            <a:avLst/>
          </a:prstGeom>
        </p:spPr>
      </p:pic>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00F39061-D8E5-47E4-8B25-890D9C59A821}"/>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3" name="Text Placeholder 2">
            <a:extLst>
              <a:ext uri="{FF2B5EF4-FFF2-40B4-BE49-F238E27FC236}">
                <a16:creationId xmlns:a16="http://schemas.microsoft.com/office/drawing/2014/main" id="{5B4891C8-FB03-4F82-8979-AFA09B31BB09}"/>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pic>
        <p:nvPicPr>
          <p:cNvPr id="11" name="Picture 10" descr="A picture containing drawing&#10;&#10;Description automatically generated">
            <a:extLst>
              <a:ext uri="{FF2B5EF4-FFF2-40B4-BE49-F238E27FC236}">
                <a16:creationId xmlns:a16="http://schemas.microsoft.com/office/drawing/2014/main" id="{AB6C74EB-2E20-4C80-83E5-09CF6507888B}"/>
              </a:ext>
            </a:extLst>
          </p:cNvPr>
          <p:cNvPicPr>
            <a:picLocks noChangeAspect="1"/>
          </p:cNvPicPr>
          <p:nvPr userDrawn="1"/>
        </p:nvPicPr>
        <p:blipFill>
          <a:blip r:embed="rId3"/>
          <a:stretch>
            <a:fillRect/>
          </a:stretch>
        </p:blipFill>
        <p:spPr>
          <a:xfrm>
            <a:off x="10157271" y="5987610"/>
            <a:ext cx="1866932" cy="810313"/>
          </a:xfrm>
          <a:prstGeom prst="rect">
            <a:avLst/>
          </a:prstGeom>
        </p:spPr>
      </p:pic>
    </p:spTree>
    <p:extLst>
      <p:ext uri="{BB962C8B-B14F-4D97-AF65-F5344CB8AC3E}">
        <p14:creationId xmlns:p14="http://schemas.microsoft.com/office/powerpoint/2010/main" val="2722446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CA672D8-DAD9-4798-9615-276BB0D65A71}"/>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57472B1-12D5-40E9-A643-CB21BBA4C9FF}"/>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3" name="Text Placeholder 2">
            <a:extLst>
              <a:ext uri="{FF2B5EF4-FFF2-40B4-BE49-F238E27FC236}">
                <a16:creationId xmlns:a16="http://schemas.microsoft.com/office/drawing/2014/main" id="{B456A9FB-7532-4EAC-9694-B93971D63089}"/>
              </a:ext>
            </a:extLst>
          </p:cNvPr>
          <p:cNvSpPr>
            <a:spLocks noGrp="1"/>
          </p:cNvSpPr>
          <p:nvPr>
            <p:ph type="body" sz="quarter" idx="13" hasCustomPrompt="1"/>
          </p:nvPr>
        </p:nvSpPr>
        <p:spPr>
          <a:xfrm>
            <a:off x="6119300" y="1434905"/>
            <a:ext cx="3848100" cy="2672946"/>
          </a:xfrm>
          <a:prstGeom prst="rect">
            <a:avLst/>
          </a:prstGeom>
        </p:spPr>
        <p:txBody>
          <a:bodyPr/>
          <a:lstStyle>
            <a:lvl1pPr marL="0" indent="0" algn="ctr">
              <a:buNone/>
              <a:defRPr sz="3500" i="1">
                <a:solidFill>
                  <a:srgbClr val="002060"/>
                </a:solidFill>
              </a:defRPr>
            </a:lvl1pPr>
            <a:lvl5pPr algn="ctr">
              <a:defRPr sz="3500"/>
            </a:lvl5pPr>
          </a:lstStyle>
          <a:p>
            <a:pPr>
              <a:defRPr/>
            </a:pPr>
            <a:r>
              <a:rPr lang="en-US"/>
              <a:t>Click to edit—add a pull quote, significant stat, etc.</a:t>
            </a:r>
          </a:p>
          <a:p>
            <a:pPr lvl="4"/>
            <a:endParaRPr lang="en-US"/>
          </a:p>
        </p:txBody>
      </p:sp>
      <p:pic>
        <p:nvPicPr>
          <p:cNvPr id="7" name="Picture 6" descr="Background pattern&#10;&#10;Description automatically generated">
            <a:extLst>
              <a:ext uri="{FF2B5EF4-FFF2-40B4-BE49-F238E27FC236}">
                <a16:creationId xmlns:a16="http://schemas.microsoft.com/office/drawing/2014/main" id="{6E514105-FE0C-4384-8CC5-87DC6394602B}"/>
              </a:ext>
            </a:extLst>
          </p:cNvPr>
          <p:cNvPicPr>
            <a:picLocks noChangeAspect="1"/>
          </p:cNvPicPr>
          <p:nvPr userDrawn="1"/>
        </p:nvPicPr>
        <p:blipFill rotWithShape="1">
          <a:blip r:embed="rId2">
            <a:alphaModFix amt="20000"/>
          </a:blip>
          <a:srcRect t="11973"/>
          <a:stretch/>
        </p:blipFill>
        <p:spPr>
          <a:xfrm>
            <a:off x="10183555" y="-1"/>
            <a:ext cx="1800335" cy="6036907"/>
          </a:xfrm>
          <a:prstGeom prst="rect">
            <a:avLst/>
          </a:prstGeom>
        </p:spPr>
      </p:pic>
    </p:spTree>
    <p:extLst>
      <p:ext uri="{BB962C8B-B14F-4D97-AF65-F5344CB8AC3E}">
        <p14:creationId xmlns:p14="http://schemas.microsoft.com/office/powerpoint/2010/main" val="32471759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8F4C93-8134-4B68-B01A-91015A934DDE}"/>
              </a:ext>
            </a:extLst>
          </p:cNvPr>
          <p:cNvPicPr>
            <a:picLocks noChangeAspect="1"/>
          </p:cNvPicPr>
          <p:nvPr userDrawn="1"/>
        </p:nvPicPr>
        <p:blipFill>
          <a:blip r:embed="rId2"/>
          <a:srcRect t="10028" b="10028"/>
          <a:stretch/>
        </p:blipFill>
        <p:spPr>
          <a:xfrm>
            <a:off x="8083452" y="-16330"/>
            <a:ext cx="4108548" cy="6874329"/>
          </a:xfrm>
          <a:prstGeom prst="rect">
            <a:avLst/>
          </a:prstGeom>
        </p:spPr>
      </p:pic>
      <p:pic>
        <p:nvPicPr>
          <p:cNvPr id="12" name="Picture 11">
            <a:extLst>
              <a:ext uri="{FF2B5EF4-FFF2-40B4-BE49-F238E27FC236}">
                <a16:creationId xmlns:a16="http://schemas.microsoft.com/office/drawing/2014/main" id="{9A9FA32D-AD1F-4F16-A5A1-BA630C96FC10}"/>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3" name="Text Placeholder 3">
            <a:extLst>
              <a:ext uri="{FF2B5EF4-FFF2-40B4-BE49-F238E27FC236}">
                <a16:creationId xmlns:a16="http://schemas.microsoft.com/office/drawing/2014/main" id="{3EF62AA6-B02F-4F81-8D94-BF0775BF96B4}"/>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14" name="Content Placeholder 2">
            <a:extLst>
              <a:ext uri="{FF2B5EF4-FFF2-40B4-BE49-F238E27FC236}">
                <a16:creationId xmlns:a16="http://schemas.microsoft.com/office/drawing/2014/main" id="{32C1EF01-1D48-4593-BC1D-C43CFA52E726}"/>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AB2B6FE-B07B-460A-8887-120B732E13DE}"/>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544190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5EA5E88-E2F7-4B9C-8BB0-21109BAADD4C}"/>
              </a:ext>
            </a:extLst>
          </p:cNvPr>
          <p:cNvPicPr>
            <a:picLocks noChangeAspect="1"/>
          </p:cNvPicPr>
          <p:nvPr userDrawn="1"/>
        </p:nvPicPr>
        <p:blipFill>
          <a:blip r:embed="rId2"/>
          <a:srcRect t="175" b="175"/>
          <a:stretch/>
        </p:blipFill>
        <p:spPr>
          <a:xfrm rot="10800000">
            <a:off x="-5028" y="0"/>
            <a:ext cx="12193847" cy="68580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E965D7C4-1378-40F0-A287-5113BB9506A8}"/>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15" name="Picture 14">
            <a:extLst>
              <a:ext uri="{FF2B5EF4-FFF2-40B4-BE49-F238E27FC236}">
                <a16:creationId xmlns:a16="http://schemas.microsoft.com/office/drawing/2014/main" id="{55173953-ED82-4882-A28D-E6A38D96BC61}"/>
              </a:ext>
            </a:extLst>
          </p:cNvPr>
          <p:cNvPicPr>
            <a:picLocks noChangeAspect="1"/>
          </p:cNvPicPr>
          <p:nvPr userDrawn="1"/>
        </p:nvPicPr>
        <p:blipFill>
          <a:blip r:embed="rId4"/>
          <a:srcRect/>
          <a:stretch/>
        </p:blipFill>
        <p:spPr>
          <a:xfrm>
            <a:off x="10157272" y="5987610"/>
            <a:ext cx="1866932" cy="813883"/>
          </a:xfrm>
          <a:prstGeom prst="rect">
            <a:avLst/>
          </a:prstGeom>
        </p:spPr>
      </p:pic>
      <p:sp>
        <p:nvSpPr>
          <p:cNvPr id="16" name="TextBox 15">
            <a:extLst>
              <a:ext uri="{FF2B5EF4-FFF2-40B4-BE49-F238E27FC236}">
                <a16:creationId xmlns:a16="http://schemas.microsoft.com/office/drawing/2014/main" id="{DA9C45CC-5A40-4F87-936F-36D3D85CBDB3}"/>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7" name="TextBox 16">
            <a:extLst>
              <a:ext uri="{FF2B5EF4-FFF2-40B4-BE49-F238E27FC236}">
                <a16:creationId xmlns:a16="http://schemas.microsoft.com/office/drawing/2014/main" id="{092E9323-991F-4607-B09E-E6CD7ABCE21C}"/>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2495395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C7FE20D-DC99-425A-BC7B-E810BB29C85C}"/>
              </a:ext>
            </a:extLst>
          </p:cNvPr>
          <p:cNvSpPr>
            <a:spLocks noGrp="1"/>
          </p:cNvSpPr>
          <p:nvPr>
            <p:ph type="pic" sz="quarter" idx="11" hasCustomPrompt="1"/>
          </p:nvPr>
        </p:nvSpPr>
        <p:spPr>
          <a:xfrm>
            <a:off x="0" y="0"/>
            <a:ext cx="12192000" cy="6858000"/>
          </a:xfrm>
          <a:prstGeom prst="rect">
            <a:avLst/>
          </a:prstGeom>
          <a:solidFill>
            <a:schemeClr val="bg1">
              <a:lumMod val="85000"/>
            </a:schemeClr>
          </a:solidFill>
        </p:spPr>
        <p:txBody>
          <a:bodyPr/>
          <a:lstStyle>
            <a:lvl1pPr marL="0" indent="0">
              <a:buNone/>
              <a:defRPr/>
            </a:lvl1pPr>
          </a:lstStyle>
          <a:p>
            <a:r>
              <a:rPr lang="en-US"/>
              <a:t>Drag and drop picture here</a:t>
            </a:r>
          </a:p>
        </p:txBody>
      </p:sp>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slide to be used with or without a headline on top of background photo. Slide can add a break to content slides</a:t>
            </a:r>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2"/>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31542789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51526A-80F4-4580-A928-298DBDFF328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BF0D4326-F7B3-4208-9F61-2077A71D9D10}"/>
              </a:ext>
            </a:extLst>
          </p:cNvPr>
          <p:cNvPicPr>
            <a:picLocks noChangeAspect="1"/>
          </p:cNvPicPr>
          <p:nvPr userDrawn="1"/>
        </p:nvPicPr>
        <p:blipFill>
          <a:blip r:embed="rId2"/>
          <a:stretch>
            <a:fillRect/>
          </a:stretch>
        </p:blipFill>
        <p:spPr>
          <a:xfrm>
            <a:off x="3204901" y="1859805"/>
            <a:ext cx="5748907" cy="2495227"/>
          </a:xfrm>
          <a:prstGeom prst="rect">
            <a:avLst/>
          </a:prstGeom>
        </p:spPr>
      </p:pic>
    </p:spTree>
    <p:extLst>
      <p:ext uri="{BB962C8B-B14F-4D97-AF65-F5344CB8AC3E}">
        <p14:creationId xmlns:p14="http://schemas.microsoft.com/office/powerpoint/2010/main" val="2885115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7C62C088-B747-4DE3-A5F0-D37224B001B5}"/>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2" name="Picture Placeholder 10">
            <a:extLst>
              <a:ext uri="{FF2B5EF4-FFF2-40B4-BE49-F238E27FC236}">
                <a16:creationId xmlns:a16="http://schemas.microsoft.com/office/drawing/2014/main" id="{7E833603-3A4C-47B3-8049-F1056102B838}"/>
              </a:ext>
            </a:extLst>
          </p:cNvPr>
          <p:cNvSpPr>
            <a:spLocks noGrp="1"/>
          </p:cNvSpPr>
          <p:nvPr>
            <p:ph type="pic" sz="quarter" idx="13"/>
          </p:nvPr>
        </p:nvSpPr>
        <p:spPr>
          <a:xfrm>
            <a:off x="8115300" y="-1786"/>
            <a:ext cx="4076700"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10" name="Content Placeholder 2">
            <a:extLst>
              <a:ext uri="{FF2B5EF4-FFF2-40B4-BE49-F238E27FC236}">
                <a16:creationId xmlns:a16="http://schemas.microsoft.com/office/drawing/2014/main" id="{D7757CD4-9833-4380-A823-0C835C546A5D}"/>
              </a:ext>
            </a:extLst>
          </p:cNvPr>
          <p:cNvSpPr>
            <a:spLocks noGrp="1"/>
          </p:cNvSpPr>
          <p:nvPr>
            <p:ph sz="quarter" idx="10" hasCustomPrompt="1"/>
          </p:nvPr>
        </p:nvSpPr>
        <p:spPr>
          <a:xfrm>
            <a:off x="470267" y="497198"/>
            <a:ext cx="7454533" cy="727920"/>
          </a:xfrm>
          <a:prstGeom prst="rect">
            <a:avLst/>
          </a:prstGeom>
        </p:spPr>
        <p:txBody>
          <a:bodyPr/>
          <a:lstStyle>
            <a:lvl1pPr marL="0" indent="0">
              <a:buNone/>
              <a:defRPr b="1">
                <a:solidFill>
                  <a:srgbClr val="002060"/>
                </a:solidFill>
              </a:defRPr>
            </a:lvl1pPr>
          </a:lstStyle>
          <a:p>
            <a:pPr lvl="0"/>
            <a:r>
              <a:rPr lang="en-US"/>
              <a:t>Third page photo layout – White Logo</a:t>
            </a:r>
          </a:p>
        </p:txBody>
      </p:sp>
      <p:sp>
        <p:nvSpPr>
          <p:cNvPr id="11" name="Content Placeholder 2">
            <a:extLst>
              <a:ext uri="{FF2B5EF4-FFF2-40B4-BE49-F238E27FC236}">
                <a16:creationId xmlns:a16="http://schemas.microsoft.com/office/drawing/2014/main" id="{15E25F46-1021-4C2D-A881-B443358AB40B}"/>
              </a:ext>
            </a:extLst>
          </p:cNvPr>
          <p:cNvSpPr>
            <a:spLocks noGrp="1"/>
          </p:cNvSpPr>
          <p:nvPr>
            <p:ph sz="quarter" idx="12"/>
          </p:nvPr>
        </p:nvSpPr>
        <p:spPr>
          <a:xfrm>
            <a:off x="480541" y="1434905"/>
            <a:ext cx="7454533"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330CA16D-7DF7-40AF-B417-6E44364E8671}"/>
              </a:ext>
            </a:extLst>
          </p:cNvPr>
          <p:cNvPicPr>
            <a:picLocks noChangeAspect="1"/>
          </p:cNvPicPr>
          <p:nvPr userDrawn="1"/>
        </p:nvPicPr>
        <p:blipFill>
          <a:blip r:embed="rId3"/>
          <a:stretch>
            <a:fillRect/>
          </a:stretch>
        </p:blipFill>
        <p:spPr>
          <a:xfrm>
            <a:off x="10157271" y="5987610"/>
            <a:ext cx="1866932" cy="810313"/>
          </a:xfrm>
          <a:prstGeom prst="rect">
            <a:avLst/>
          </a:prstGeom>
        </p:spPr>
      </p:pic>
    </p:spTree>
    <p:extLst>
      <p:ext uri="{BB962C8B-B14F-4D97-AF65-F5344CB8AC3E}">
        <p14:creationId xmlns:p14="http://schemas.microsoft.com/office/powerpoint/2010/main" val="167162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11" name="Picture 10" descr="A picture containing food&#10;&#10;Description automatically generated">
            <a:extLst>
              <a:ext uri="{FF2B5EF4-FFF2-40B4-BE49-F238E27FC236}">
                <a16:creationId xmlns:a16="http://schemas.microsoft.com/office/drawing/2014/main" id="{FB0DC6DF-FC7A-4437-B8E5-A6E93EA91C69}"/>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5397873" cy="949862"/>
          </a:xfrm>
          <a:prstGeom prst="rect">
            <a:avLst/>
          </a:prstGeom>
        </p:spPr>
        <p:txBody>
          <a:bodyPr/>
          <a:lstStyle>
            <a:lvl1pPr marL="0" indent="0">
              <a:buNone/>
              <a:defRPr b="1">
                <a:solidFill>
                  <a:srgbClr val="002060"/>
                </a:solidFill>
              </a:defRPr>
            </a:lvl1pPr>
          </a:lstStyle>
          <a:p>
            <a:r>
              <a:rPr lang="en-US"/>
              <a:t>Half page photo layout with two line headline – Blue Logo</a:t>
            </a:r>
          </a:p>
        </p:txBody>
      </p:sp>
      <p:sp>
        <p:nvSpPr>
          <p:cNvPr id="10" name="Picture Placeholder 10">
            <a:extLst>
              <a:ext uri="{FF2B5EF4-FFF2-40B4-BE49-F238E27FC236}">
                <a16:creationId xmlns:a16="http://schemas.microsoft.com/office/drawing/2014/main" id="{3CB02B40-CCBF-49C9-BFEB-CFA409F488F1}"/>
              </a:ext>
            </a:extLst>
          </p:cNvPr>
          <p:cNvSpPr>
            <a:spLocks noGrp="1"/>
          </p:cNvSpPr>
          <p:nvPr>
            <p:ph type="pic" sz="quarter" idx="13"/>
          </p:nvPr>
        </p:nvSpPr>
        <p:spPr>
          <a:xfrm>
            <a:off x="6094412" y="-1786"/>
            <a:ext cx="6097588"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8B751D16-11A9-4954-8439-284F0A338AC9}"/>
              </a:ext>
            </a:extLst>
          </p:cNvPr>
          <p:cNvPicPr>
            <a:picLocks noChangeAspect="1"/>
          </p:cNvPicPr>
          <p:nvPr userDrawn="1"/>
        </p:nvPicPr>
        <p:blipFill>
          <a:blip r:embed="rId3"/>
          <a:stretch>
            <a:fillRect/>
          </a:stretch>
        </p:blipFill>
        <p:spPr>
          <a:xfrm>
            <a:off x="10175027" y="6001909"/>
            <a:ext cx="1830859" cy="794657"/>
          </a:xfrm>
          <a:prstGeom prst="rect">
            <a:avLst/>
          </a:prstGeom>
        </p:spPr>
      </p:pic>
      <p:sp>
        <p:nvSpPr>
          <p:cNvPr id="12" name="Content Placeholder 2">
            <a:extLst>
              <a:ext uri="{FF2B5EF4-FFF2-40B4-BE49-F238E27FC236}">
                <a16:creationId xmlns:a16="http://schemas.microsoft.com/office/drawing/2014/main" id="{FA292F79-6042-4C50-AE79-5936881E1C4B}"/>
              </a:ext>
            </a:extLst>
          </p:cNvPr>
          <p:cNvSpPr>
            <a:spLocks noGrp="1"/>
          </p:cNvSpPr>
          <p:nvPr>
            <p:ph sz="quarter" idx="12"/>
          </p:nvPr>
        </p:nvSpPr>
        <p:spPr>
          <a:xfrm>
            <a:off x="480541" y="1639094"/>
            <a:ext cx="5397873" cy="4210988"/>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78652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9" name="Picture 8" descr="A picture containing food&#10;&#10;Description automatically generated">
            <a:extLst>
              <a:ext uri="{FF2B5EF4-FFF2-40B4-BE49-F238E27FC236}">
                <a16:creationId xmlns:a16="http://schemas.microsoft.com/office/drawing/2014/main" id="{28E7BC1A-2EBF-4CA9-B0F4-94D99D6FB3BE}"/>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2" name="Picture Placeholder 10">
            <a:extLst>
              <a:ext uri="{FF2B5EF4-FFF2-40B4-BE49-F238E27FC236}">
                <a16:creationId xmlns:a16="http://schemas.microsoft.com/office/drawing/2014/main" id="{7E833603-3A4C-47B3-8049-F1056102B838}"/>
              </a:ext>
            </a:extLst>
          </p:cNvPr>
          <p:cNvSpPr>
            <a:spLocks noGrp="1"/>
          </p:cNvSpPr>
          <p:nvPr>
            <p:ph type="pic" sz="quarter" idx="13"/>
          </p:nvPr>
        </p:nvSpPr>
        <p:spPr>
          <a:xfrm>
            <a:off x="8115300" y="-1786"/>
            <a:ext cx="4076700"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8" name="Content Placeholder 2">
            <a:extLst>
              <a:ext uri="{FF2B5EF4-FFF2-40B4-BE49-F238E27FC236}">
                <a16:creationId xmlns:a16="http://schemas.microsoft.com/office/drawing/2014/main" id="{183D7C1B-FDF7-4127-A577-1D782BDBACB7}"/>
              </a:ext>
            </a:extLst>
          </p:cNvPr>
          <p:cNvSpPr>
            <a:spLocks noGrp="1"/>
          </p:cNvSpPr>
          <p:nvPr>
            <p:ph sz="quarter" idx="10" hasCustomPrompt="1"/>
          </p:nvPr>
        </p:nvSpPr>
        <p:spPr>
          <a:xfrm>
            <a:off x="470267" y="497198"/>
            <a:ext cx="7454533" cy="727920"/>
          </a:xfrm>
          <a:prstGeom prst="rect">
            <a:avLst/>
          </a:prstGeom>
        </p:spPr>
        <p:txBody>
          <a:bodyPr/>
          <a:lstStyle>
            <a:lvl1pPr marL="0" indent="0">
              <a:buNone/>
              <a:defRPr b="1">
                <a:solidFill>
                  <a:srgbClr val="002060"/>
                </a:solidFill>
              </a:defRPr>
            </a:lvl1pPr>
          </a:lstStyle>
          <a:p>
            <a:pPr lvl="0"/>
            <a:r>
              <a:rPr lang="en-US"/>
              <a:t>Third page photo layout – Blue Logo</a:t>
            </a:r>
          </a:p>
        </p:txBody>
      </p:sp>
      <p:sp>
        <p:nvSpPr>
          <p:cNvPr id="6" name="Content Placeholder 2">
            <a:extLst>
              <a:ext uri="{FF2B5EF4-FFF2-40B4-BE49-F238E27FC236}">
                <a16:creationId xmlns:a16="http://schemas.microsoft.com/office/drawing/2014/main" id="{00F39061-D8E5-47E4-8B25-890D9C59A821}"/>
              </a:ext>
            </a:extLst>
          </p:cNvPr>
          <p:cNvSpPr>
            <a:spLocks noGrp="1"/>
          </p:cNvSpPr>
          <p:nvPr>
            <p:ph sz="quarter" idx="12"/>
          </p:nvPr>
        </p:nvSpPr>
        <p:spPr>
          <a:xfrm>
            <a:off x="480541" y="1434905"/>
            <a:ext cx="7454533"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73EE3D47-8796-4DE0-BB06-AB18130808E3}"/>
              </a:ext>
            </a:extLst>
          </p:cNvPr>
          <p:cNvPicPr>
            <a:picLocks noChangeAspect="1"/>
          </p:cNvPicPr>
          <p:nvPr userDrawn="1"/>
        </p:nvPicPr>
        <p:blipFill>
          <a:blip r:embed="rId3"/>
          <a:stretch>
            <a:fillRect/>
          </a:stretch>
        </p:blipFill>
        <p:spPr>
          <a:xfrm>
            <a:off x="10175027" y="6001909"/>
            <a:ext cx="1830859" cy="794657"/>
          </a:xfrm>
          <a:prstGeom prst="rect">
            <a:avLst/>
          </a:prstGeom>
        </p:spPr>
      </p:pic>
    </p:spTree>
    <p:extLst>
      <p:ext uri="{BB962C8B-B14F-4D97-AF65-F5344CB8AC3E}">
        <p14:creationId xmlns:p14="http://schemas.microsoft.com/office/powerpoint/2010/main" val="2262790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pic>
        <p:nvPicPr>
          <p:cNvPr id="8" name="Picture 7" descr="A picture containing food&#10;&#10;Description automatically generated">
            <a:extLst>
              <a:ext uri="{FF2B5EF4-FFF2-40B4-BE49-F238E27FC236}">
                <a16:creationId xmlns:a16="http://schemas.microsoft.com/office/drawing/2014/main" id="{4F1B573C-E017-49B1-9BE6-9FEFF53B5548}"/>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2" name="Picture Placeholder 10">
            <a:extLst>
              <a:ext uri="{FF2B5EF4-FFF2-40B4-BE49-F238E27FC236}">
                <a16:creationId xmlns:a16="http://schemas.microsoft.com/office/drawing/2014/main" id="{7E833603-3A4C-47B3-8049-F1056102B838}"/>
              </a:ext>
            </a:extLst>
          </p:cNvPr>
          <p:cNvSpPr>
            <a:spLocks noGrp="1"/>
          </p:cNvSpPr>
          <p:nvPr>
            <p:ph type="pic" sz="quarter" idx="13"/>
          </p:nvPr>
        </p:nvSpPr>
        <p:spPr>
          <a:xfrm>
            <a:off x="8115300" y="-1786"/>
            <a:ext cx="4076700"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pic>
        <p:nvPicPr>
          <p:cNvPr id="7" name="Picture 6" descr="A picture containing drawing&#10;&#10;Description automatically generated">
            <a:extLst>
              <a:ext uri="{FF2B5EF4-FFF2-40B4-BE49-F238E27FC236}">
                <a16:creationId xmlns:a16="http://schemas.microsoft.com/office/drawing/2014/main" id="{73EE3D47-8796-4DE0-BB06-AB18130808E3}"/>
              </a:ext>
            </a:extLst>
          </p:cNvPr>
          <p:cNvPicPr>
            <a:picLocks noChangeAspect="1"/>
          </p:cNvPicPr>
          <p:nvPr userDrawn="1"/>
        </p:nvPicPr>
        <p:blipFill>
          <a:blip r:embed="rId3"/>
          <a:stretch>
            <a:fillRect/>
          </a:stretch>
        </p:blipFill>
        <p:spPr>
          <a:xfrm>
            <a:off x="10175027" y="6001909"/>
            <a:ext cx="1830859" cy="794657"/>
          </a:xfrm>
          <a:prstGeom prst="rect">
            <a:avLst/>
          </a:prstGeom>
        </p:spPr>
      </p:pic>
      <p:sp>
        <p:nvSpPr>
          <p:cNvPr id="9" name="Content Placeholder 2">
            <a:extLst>
              <a:ext uri="{FF2B5EF4-FFF2-40B4-BE49-F238E27FC236}">
                <a16:creationId xmlns:a16="http://schemas.microsoft.com/office/drawing/2014/main" id="{0D70D2F2-D0ED-405F-B73F-FEB7D4537901}"/>
              </a:ext>
            </a:extLst>
          </p:cNvPr>
          <p:cNvSpPr>
            <a:spLocks noGrp="1"/>
          </p:cNvSpPr>
          <p:nvPr>
            <p:ph sz="quarter" idx="10" hasCustomPrompt="1"/>
          </p:nvPr>
        </p:nvSpPr>
        <p:spPr>
          <a:xfrm>
            <a:off x="470267" y="497198"/>
            <a:ext cx="7226673" cy="949862"/>
          </a:xfrm>
          <a:prstGeom prst="rect">
            <a:avLst/>
          </a:prstGeom>
        </p:spPr>
        <p:txBody>
          <a:bodyPr/>
          <a:lstStyle>
            <a:lvl1pPr marL="0" indent="0">
              <a:buNone/>
              <a:defRPr b="1">
                <a:solidFill>
                  <a:srgbClr val="002060"/>
                </a:solidFill>
              </a:defRPr>
            </a:lvl1pPr>
          </a:lstStyle>
          <a:p>
            <a:r>
              <a:rPr lang="en-US"/>
              <a:t>Third page photo layout with two line headline – Blue Logo</a:t>
            </a:r>
          </a:p>
        </p:txBody>
      </p:sp>
      <p:sp>
        <p:nvSpPr>
          <p:cNvPr id="10" name="Content Placeholder 2">
            <a:extLst>
              <a:ext uri="{FF2B5EF4-FFF2-40B4-BE49-F238E27FC236}">
                <a16:creationId xmlns:a16="http://schemas.microsoft.com/office/drawing/2014/main" id="{260F0408-46AB-4E37-9BCB-6E93B61CF886}"/>
              </a:ext>
            </a:extLst>
          </p:cNvPr>
          <p:cNvSpPr>
            <a:spLocks noGrp="1"/>
          </p:cNvSpPr>
          <p:nvPr>
            <p:ph sz="quarter" idx="12"/>
          </p:nvPr>
        </p:nvSpPr>
        <p:spPr>
          <a:xfrm>
            <a:off x="480542" y="1639094"/>
            <a:ext cx="7216398" cy="420290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3775768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CA940B85-ED37-4E22-BB0C-05156A4127E9}"/>
              </a:ext>
            </a:extLst>
          </p:cNvPr>
          <p:cNvPicPr>
            <a:picLocks noChangeAspect="1"/>
          </p:cNvPicPr>
          <p:nvPr userDrawn="1"/>
        </p:nvPicPr>
        <p:blipFill>
          <a:blip r:embed="rId2"/>
          <a:stretch>
            <a:fillRect/>
          </a:stretch>
        </p:blipFill>
        <p:spPr>
          <a:xfrm>
            <a:off x="3175" y="0"/>
            <a:ext cx="12188825" cy="6858000"/>
          </a:xfrm>
          <a:prstGeom prst="rect">
            <a:avLst/>
          </a:prstGeom>
        </p:spPr>
      </p:pic>
      <p:sp>
        <p:nvSpPr>
          <p:cNvPr id="7" name="Text Placeholder 5">
            <a:extLst>
              <a:ext uri="{FF2B5EF4-FFF2-40B4-BE49-F238E27FC236}">
                <a16:creationId xmlns:a16="http://schemas.microsoft.com/office/drawing/2014/main" id="{D35F20B4-51D0-4DE1-8583-67FFEDCDC965}"/>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chemeClr val="bg1"/>
                </a:solidFill>
              </a:defRPr>
            </a:lvl1pPr>
          </a:lstStyle>
          <a:p>
            <a:r>
              <a:rPr lang="en-US">
                <a:latin typeface="Arial" panose="020B0604020202020204" pitchFamily="34" charset="0"/>
                <a:cs typeface="Arial" panose="020B0604020202020204" pitchFamily="34" charset="0"/>
              </a:rPr>
              <a:t>Click to edit presentation title and maybe more text</a:t>
            </a:r>
          </a:p>
        </p:txBody>
      </p:sp>
      <p:sp>
        <p:nvSpPr>
          <p:cNvPr id="10" name="Text Placeholder 8">
            <a:extLst>
              <a:ext uri="{FF2B5EF4-FFF2-40B4-BE49-F238E27FC236}">
                <a16:creationId xmlns:a16="http://schemas.microsoft.com/office/drawing/2014/main" id="{5555A5DC-4648-4EEA-9233-E37EE17DFDB7}"/>
              </a:ext>
            </a:extLst>
          </p:cNvPr>
          <p:cNvSpPr>
            <a:spLocks noGrp="1"/>
          </p:cNvSpPr>
          <p:nvPr>
            <p:ph type="body" sz="quarter" idx="11" hasCustomPrompt="1"/>
          </p:nvPr>
        </p:nvSpPr>
        <p:spPr>
          <a:xfrm>
            <a:off x="450850" y="4140768"/>
            <a:ext cx="6935788" cy="425450"/>
          </a:xfrm>
          <a:prstGeom prst="rect">
            <a:avLst/>
          </a:prstGeom>
        </p:spPr>
        <p:txBody>
          <a:bodyPr/>
          <a:lstStyle>
            <a:lvl1pPr marL="0" indent="0">
              <a:buNone/>
              <a:defRPr sz="1400">
                <a:solidFill>
                  <a:schemeClr val="bg1"/>
                </a:solidFill>
              </a:defRPr>
            </a:lvl1pPr>
          </a:lstStyle>
          <a:p>
            <a:pPr lvl="0"/>
            <a:r>
              <a:rPr lang="en-US"/>
              <a:t>February 2022</a:t>
            </a:r>
          </a:p>
          <a:p>
            <a:pPr lvl="1"/>
            <a:endParaRPr lang="en-US"/>
          </a:p>
        </p:txBody>
      </p:sp>
      <p:sp>
        <p:nvSpPr>
          <p:cNvPr id="16" name="Text Placeholder 14">
            <a:extLst>
              <a:ext uri="{FF2B5EF4-FFF2-40B4-BE49-F238E27FC236}">
                <a16:creationId xmlns:a16="http://schemas.microsoft.com/office/drawing/2014/main" id="{44E4A54E-BFD9-4A1C-B0A1-346108807BDE}"/>
              </a:ext>
            </a:extLst>
          </p:cNvPr>
          <p:cNvSpPr>
            <a:spLocks noGrp="1"/>
          </p:cNvSpPr>
          <p:nvPr>
            <p:ph type="body" sz="quarter" idx="12" hasCustomPrompt="1"/>
          </p:nvPr>
        </p:nvSpPr>
        <p:spPr>
          <a:xfrm>
            <a:off x="450850" y="2805253"/>
            <a:ext cx="6935788" cy="811213"/>
          </a:xfrm>
          <a:prstGeom prst="rect">
            <a:avLst/>
          </a:prstGeom>
        </p:spPr>
        <p:txBody>
          <a:bodyPr/>
          <a:lstStyle>
            <a:lvl1pPr marL="0" indent="0">
              <a:buNone/>
              <a:defRPr sz="2000" b="1">
                <a:solidFill>
                  <a:schemeClr val="bg1"/>
                </a:solidFill>
              </a:defRPr>
            </a:lvl1pPr>
          </a:lstStyle>
          <a:p>
            <a:pPr lvl="0"/>
            <a:r>
              <a:rPr lang="en-US"/>
              <a:t>Subhead goes here</a:t>
            </a:r>
          </a:p>
        </p:txBody>
      </p:sp>
      <p:pic>
        <p:nvPicPr>
          <p:cNvPr id="9" name="Picture 8" descr="A picture containing drawing&#10;&#10;Description automatically generated">
            <a:extLst>
              <a:ext uri="{FF2B5EF4-FFF2-40B4-BE49-F238E27FC236}">
                <a16:creationId xmlns:a16="http://schemas.microsoft.com/office/drawing/2014/main" id="{E6AC5251-090A-4EA7-8259-190075F68F13}"/>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11" name="TextBox 10">
            <a:extLst>
              <a:ext uri="{FF2B5EF4-FFF2-40B4-BE49-F238E27FC236}">
                <a16:creationId xmlns:a16="http://schemas.microsoft.com/office/drawing/2014/main" id="{DD6BDC6C-06FE-4DEE-BB96-97884D87DAA8}"/>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352D8C47-FD35-432E-BC0F-144DCCDABA01}"/>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1442148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AB42BB-910B-45F9-817A-C329CC9714CA}"/>
              </a:ext>
            </a:extLst>
          </p:cNvPr>
          <p:cNvSpPr/>
          <p:nvPr userDrawn="1"/>
        </p:nvSpPr>
        <p:spPr>
          <a:xfrm>
            <a:off x="0" y="0"/>
            <a:ext cx="12188825" cy="6858000"/>
          </a:xfrm>
          <a:prstGeom prst="rect">
            <a:avLst/>
          </a:prstGeom>
          <a:gradFill>
            <a:gsLst>
              <a:gs pos="39000">
                <a:srgbClr val="182D5F">
                  <a:lumMod val="100000"/>
                </a:srgbClr>
              </a:gs>
              <a:gs pos="99000">
                <a:srgbClr val="0D68A0"/>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 Placeholder 5">
            <a:extLst>
              <a:ext uri="{FF2B5EF4-FFF2-40B4-BE49-F238E27FC236}">
                <a16:creationId xmlns:a16="http://schemas.microsoft.com/office/drawing/2014/main" id="{D35F20B4-51D0-4DE1-8583-67FFEDCDC965}"/>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chemeClr val="bg1"/>
                </a:solidFill>
              </a:defRPr>
            </a:lvl1pPr>
          </a:lstStyle>
          <a:p>
            <a:r>
              <a:rPr lang="en-US">
                <a:latin typeface="Arial" panose="020B0604020202020204" pitchFamily="34" charset="0"/>
                <a:cs typeface="Arial" panose="020B0604020202020204" pitchFamily="34" charset="0"/>
              </a:rPr>
              <a:t>Click to edit presentation title and maybe more text</a:t>
            </a:r>
          </a:p>
        </p:txBody>
      </p:sp>
      <p:sp>
        <p:nvSpPr>
          <p:cNvPr id="10" name="Text Placeholder 8">
            <a:extLst>
              <a:ext uri="{FF2B5EF4-FFF2-40B4-BE49-F238E27FC236}">
                <a16:creationId xmlns:a16="http://schemas.microsoft.com/office/drawing/2014/main" id="{5555A5DC-4648-4EEA-9233-E37EE17DFDB7}"/>
              </a:ext>
            </a:extLst>
          </p:cNvPr>
          <p:cNvSpPr>
            <a:spLocks noGrp="1"/>
          </p:cNvSpPr>
          <p:nvPr>
            <p:ph type="body" sz="quarter" idx="11" hasCustomPrompt="1"/>
          </p:nvPr>
        </p:nvSpPr>
        <p:spPr>
          <a:xfrm>
            <a:off x="450850" y="4140768"/>
            <a:ext cx="6935788" cy="425450"/>
          </a:xfrm>
          <a:prstGeom prst="rect">
            <a:avLst/>
          </a:prstGeom>
        </p:spPr>
        <p:txBody>
          <a:bodyPr/>
          <a:lstStyle>
            <a:lvl1pPr marL="0" indent="0">
              <a:buNone/>
              <a:defRPr sz="1400">
                <a:solidFill>
                  <a:schemeClr val="bg1"/>
                </a:solidFill>
              </a:defRPr>
            </a:lvl1pPr>
          </a:lstStyle>
          <a:p>
            <a:pPr lvl="0"/>
            <a:r>
              <a:rPr lang="en-US"/>
              <a:t>February 2022</a:t>
            </a:r>
          </a:p>
          <a:p>
            <a:pPr lvl="1"/>
            <a:endParaRPr lang="en-US"/>
          </a:p>
        </p:txBody>
      </p:sp>
      <p:sp>
        <p:nvSpPr>
          <p:cNvPr id="16" name="Text Placeholder 14">
            <a:extLst>
              <a:ext uri="{FF2B5EF4-FFF2-40B4-BE49-F238E27FC236}">
                <a16:creationId xmlns:a16="http://schemas.microsoft.com/office/drawing/2014/main" id="{44E4A54E-BFD9-4A1C-B0A1-346108807BDE}"/>
              </a:ext>
            </a:extLst>
          </p:cNvPr>
          <p:cNvSpPr>
            <a:spLocks noGrp="1"/>
          </p:cNvSpPr>
          <p:nvPr>
            <p:ph type="body" sz="quarter" idx="12" hasCustomPrompt="1"/>
          </p:nvPr>
        </p:nvSpPr>
        <p:spPr>
          <a:xfrm>
            <a:off x="450850" y="2805253"/>
            <a:ext cx="6935788" cy="811213"/>
          </a:xfrm>
          <a:prstGeom prst="rect">
            <a:avLst/>
          </a:prstGeom>
        </p:spPr>
        <p:txBody>
          <a:bodyPr/>
          <a:lstStyle>
            <a:lvl1pPr marL="0" indent="0">
              <a:buNone/>
              <a:defRPr sz="2000" b="1">
                <a:solidFill>
                  <a:schemeClr val="bg1"/>
                </a:solidFill>
              </a:defRPr>
            </a:lvl1pPr>
          </a:lstStyle>
          <a:p>
            <a:pPr lvl="0"/>
            <a:r>
              <a:rPr lang="en-US"/>
              <a:t>Subhead goes here</a:t>
            </a:r>
          </a:p>
        </p:txBody>
      </p:sp>
      <p:pic>
        <p:nvPicPr>
          <p:cNvPr id="9" name="Picture 8" descr="A picture containing drawing&#10;&#10;Description automatically generated">
            <a:extLst>
              <a:ext uri="{FF2B5EF4-FFF2-40B4-BE49-F238E27FC236}">
                <a16:creationId xmlns:a16="http://schemas.microsoft.com/office/drawing/2014/main" id="{E6AC5251-090A-4EA7-8259-190075F68F13}"/>
              </a:ext>
            </a:extLst>
          </p:cNvPr>
          <p:cNvPicPr>
            <a:picLocks noChangeAspect="1"/>
          </p:cNvPicPr>
          <p:nvPr userDrawn="1"/>
        </p:nvPicPr>
        <p:blipFill>
          <a:blip r:embed="rId2"/>
          <a:stretch>
            <a:fillRect/>
          </a:stretch>
        </p:blipFill>
        <p:spPr>
          <a:xfrm>
            <a:off x="10157271" y="5987610"/>
            <a:ext cx="1866932" cy="810313"/>
          </a:xfrm>
          <a:prstGeom prst="rect">
            <a:avLst/>
          </a:prstGeom>
        </p:spPr>
      </p:pic>
      <p:sp>
        <p:nvSpPr>
          <p:cNvPr id="11" name="TextBox 10">
            <a:extLst>
              <a:ext uri="{FF2B5EF4-FFF2-40B4-BE49-F238E27FC236}">
                <a16:creationId xmlns:a16="http://schemas.microsoft.com/office/drawing/2014/main" id="{DD6BDC6C-06FE-4DEE-BB96-97884D87DAA8}"/>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2" name="TextBox 11">
            <a:extLst>
              <a:ext uri="{FF2B5EF4-FFF2-40B4-BE49-F238E27FC236}">
                <a16:creationId xmlns:a16="http://schemas.microsoft.com/office/drawing/2014/main" id="{352D8C47-FD35-432E-BC0F-144DCCDABA01}"/>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749238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6" name="Picture 5" descr="A picture containing food&#10;&#10;Description automatically generated">
            <a:extLst>
              <a:ext uri="{FF2B5EF4-FFF2-40B4-BE49-F238E27FC236}">
                <a16:creationId xmlns:a16="http://schemas.microsoft.com/office/drawing/2014/main" id="{B158B6BA-3685-46D3-A5F2-ABF9774A59D3}"/>
              </a:ext>
            </a:extLst>
          </p:cNvPr>
          <p:cNvPicPr>
            <a:picLocks noChangeAspect="1"/>
          </p:cNvPicPr>
          <p:nvPr userDrawn="1"/>
        </p:nvPicPr>
        <p:blipFill>
          <a:blip r:embed="rId2"/>
          <a:stretch>
            <a:fillRect/>
          </a:stretch>
        </p:blipFill>
        <p:spPr>
          <a:xfrm>
            <a:off x="0" y="1786"/>
            <a:ext cx="12188825" cy="6856214"/>
          </a:xfrm>
          <a:prstGeom prst="rect">
            <a:avLst/>
          </a:prstGeom>
        </p:spPr>
      </p:pic>
      <p:sp>
        <p:nvSpPr>
          <p:cNvPr id="5" name="Text Placeholder 5">
            <a:extLst>
              <a:ext uri="{FF2B5EF4-FFF2-40B4-BE49-F238E27FC236}">
                <a16:creationId xmlns:a16="http://schemas.microsoft.com/office/drawing/2014/main" id="{6D247D41-5CB4-41AD-BD05-789EB95B5BA6}"/>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chemeClr val="bg1"/>
                </a:solidFill>
              </a:defRPr>
            </a:lvl1pPr>
          </a:lstStyle>
          <a:p>
            <a:r>
              <a:rPr lang="en-US">
                <a:latin typeface="Arial" panose="020B0604020202020204" pitchFamily="34" charset="0"/>
                <a:cs typeface="Arial" panose="020B0604020202020204" pitchFamily="34" charset="0"/>
              </a:rPr>
              <a:t>Click to edit presentation divider</a:t>
            </a:r>
          </a:p>
        </p:txBody>
      </p:sp>
    </p:spTree>
    <p:extLst>
      <p:ext uri="{BB962C8B-B14F-4D97-AF65-F5344CB8AC3E}">
        <p14:creationId xmlns:p14="http://schemas.microsoft.com/office/powerpoint/2010/main" val="3453769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E25B858-504E-4CEC-A225-D9852ED2B55A}"/>
              </a:ext>
            </a:extLst>
          </p:cNvPr>
          <p:cNvPicPr>
            <a:picLocks noChangeAspect="1"/>
          </p:cNvPicPr>
          <p:nvPr userDrawn="1"/>
        </p:nvPicPr>
        <p:blipFill>
          <a:blip r:embed="rId2"/>
          <a:stretch>
            <a:fillRect/>
          </a:stretch>
        </p:blipFill>
        <p:spPr>
          <a:xfrm>
            <a:off x="0" y="-20521"/>
            <a:ext cx="12191999" cy="6899042"/>
          </a:xfrm>
          <a:prstGeom prst="rect">
            <a:avLst/>
          </a:prstGeom>
        </p:spPr>
      </p:pic>
      <p:sp>
        <p:nvSpPr>
          <p:cNvPr id="5" name="Text Placeholder 5">
            <a:extLst>
              <a:ext uri="{FF2B5EF4-FFF2-40B4-BE49-F238E27FC236}">
                <a16:creationId xmlns:a16="http://schemas.microsoft.com/office/drawing/2014/main" id="{6D247D41-5CB4-41AD-BD05-789EB95B5BA6}"/>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chemeClr val="bg1"/>
                </a:solidFill>
              </a:defRPr>
            </a:lvl1pPr>
          </a:lstStyle>
          <a:p>
            <a:r>
              <a:rPr lang="en-US">
                <a:latin typeface="Arial" panose="020B0604020202020204" pitchFamily="34" charset="0"/>
                <a:cs typeface="Arial" panose="020B0604020202020204" pitchFamily="34" charset="0"/>
              </a:rPr>
              <a:t>Click to edit presentation divider</a:t>
            </a:r>
          </a:p>
        </p:txBody>
      </p:sp>
      <p:sp>
        <p:nvSpPr>
          <p:cNvPr id="7" name="TextBox 6">
            <a:extLst>
              <a:ext uri="{FF2B5EF4-FFF2-40B4-BE49-F238E27FC236}">
                <a16:creationId xmlns:a16="http://schemas.microsoft.com/office/drawing/2014/main" id="{6C12E60B-E86E-4DA3-B2EC-9429BDE861B1}"/>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rgbClr val="626F7A"/>
                </a:solidFill>
                <a:latin typeface="Arial" panose="020B0604020202020204" pitchFamily="34" charset="0"/>
              </a:rPr>
              <a:t>‹N°›</a:t>
            </a:fld>
            <a:endParaRPr lang="en-US" sz="800" baseline="0">
              <a:solidFill>
                <a:srgbClr val="626F7A"/>
              </a:solidFill>
              <a:latin typeface="Arial" panose="020B0604020202020204" pitchFamily="34" charset="0"/>
            </a:endParaRPr>
          </a:p>
        </p:txBody>
      </p:sp>
      <p:sp>
        <p:nvSpPr>
          <p:cNvPr id="8" name="TextBox 7">
            <a:extLst>
              <a:ext uri="{FF2B5EF4-FFF2-40B4-BE49-F238E27FC236}">
                <a16:creationId xmlns:a16="http://schemas.microsoft.com/office/drawing/2014/main" id="{C3BE6A62-13EB-4D94-9CD0-434F7768B91A}"/>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rgbClr val="626F7A"/>
                </a:solidFill>
                <a:latin typeface="Arial" panose="020B0604020202020204" pitchFamily="34" charset="0"/>
              </a:rPr>
              <a:t>© 2023 ISACA  All rights reserved.</a:t>
            </a:r>
          </a:p>
        </p:txBody>
      </p:sp>
      <p:pic>
        <p:nvPicPr>
          <p:cNvPr id="9" name="Picture 8" descr="A picture containing drawing&#10;&#10;Description automatically generated">
            <a:extLst>
              <a:ext uri="{FF2B5EF4-FFF2-40B4-BE49-F238E27FC236}">
                <a16:creationId xmlns:a16="http://schemas.microsoft.com/office/drawing/2014/main" id="{C6E6BE95-B8B0-494C-B5D5-C461B908F22D}"/>
              </a:ext>
            </a:extLst>
          </p:cNvPr>
          <p:cNvPicPr>
            <a:picLocks noChangeAspect="1"/>
          </p:cNvPicPr>
          <p:nvPr userDrawn="1"/>
        </p:nvPicPr>
        <p:blipFill>
          <a:blip r:embed="rId3"/>
          <a:stretch>
            <a:fillRect/>
          </a:stretch>
        </p:blipFill>
        <p:spPr>
          <a:xfrm>
            <a:off x="10175027" y="6001909"/>
            <a:ext cx="1830859" cy="794657"/>
          </a:xfrm>
          <a:prstGeom prst="rect">
            <a:avLst/>
          </a:prstGeom>
        </p:spPr>
      </p:pic>
    </p:spTree>
    <p:extLst>
      <p:ext uri="{BB962C8B-B14F-4D97-AF65-F5344CB8AC3E}">
        <p14:creationId xmlns:p14="http://schemas.microsoft.com/office/powerpoint/2010/main" val="35235254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7A815D8-E2C4-428D-AF82-E655053A1F99}"/>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8" name="Content Placeholder 2">
            <a:extLst>
              <a:ext uri="{FF2B5EF4-FFF2-40B4-BE49-F238E27FC236}">
                <a16:creationId xmlns:a16="http://schemas.microsoft.com/office/drawing/2014/main" id="{B81331FB-4F60-4BD8-9B2F-6748A1A522BE}"/>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890600D5-CA9B-4261-BFD4-91525E437603}"/>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608686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D8407F-132B-4C53-99F1-B860F874E9A2}"/>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2E62E7E4-42E8-46BC-9031-A1F18529CC19}"/>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933C82AC-1204-472F-8237-C09AF2A5053E}"/>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1" name="Picture 10" descr="Background pattern&#10;&#10;Description automatically generated">
            <a:extLst>
              <a:ext uri="{FF2B5EF4-FFF2-40B4-BE49-F238E27FC236}">
                <a16:creationId xmlns:a16="http://schemas.microsoft.com/office/drawing/2014/main" id="{85072531-2B20-45F5-8F21-93B74BBAECD8}"/>
              </a:ext>
            </a:extLst>
          </p:cNvPr>
          <p:cNvPicPr>
            <a:picLocks noChangeAspect="1"/>
          </p:cNvPicPr>
          <p:nvPr userDrawn="1"/>
        </p:nvPicPr>
        <p:blipFill rotWithShape="1">
          <a:blip r:embed="rId2">
            <a:alphaModFix amt="85000"/>
          </a:blip>
          <a:srcRect t="11837"/>
          <a:stretch/>
        </p:blipFill>
        <p:spPr>
          <a:xfrm>
            <a:off x="10172338" y="0"/>
            <a:ext cx="1800335" cy="6046236"/>
          </a:xfrm>
          <a:prstGeom prst="rect">
            <a:avLst/>
          </a:prstGeom>
        </p:spPr>
      </p:pic>
    </p:spTree>
    <p:extLst>
      <p:ext uri="{BB962C8B-B14F-4D97-AF65-F5344CB8AC3E}">
        <p14:creationId xmlns:p14="http://schemas.microsoft.com/office/powerpoint/2010/main" val="25883430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pic>
        <p:nvPicPr>
          <p:cNvPr id="8" name="Picture 7" descr="A picture containing food&#10;&#10;Description automatically generated">
            <a:extLst>
              <a:ext uri="{FF2B5EF4-FFF2-40B4-BE49-F238E27FC236}">
                <a16:creationId xmlns:a16="http://schemas.microsoft.com/office/drawing/2014/main" id="{35B2107B-106E-4015-8449-200B837FFA3A}"/>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9" name="Content Placeholder 2">
            <a:extLst>
              <a:ext uri="{FF2B5EF4-FFF2-40B4-BE49-F238E27FC236}">
                <a16:creationId xmlns:a16="http://schemas.microsoft.com/office/drawing/2014/main" id="{35E19BA1-CA72-494B-B355-A681FF3C170F}"/>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805CB1B9-E5DD-4190-9D57-86F02D2B1350}"/>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84BBAD82-CD45-434E-B71B-0E6CBDB9B856}"/>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043942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descr="A picture containing food&#10;&#10;Description automatically generated">
            <a:extLst>
              <a:ext uri="{FF2B5EF4-FFF2-40B4-BE49-F238E27FC236}">
                <a16:creationId xmlns:a16="http://schemas.microsoft.com/office/drawing/2014/main" id="{D6FBBE9D-5F62-41FC-A8E2-D78C7A8E795C}"/>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2" name="Picture Placeholder 10">
            <a:extLst>
              <a:ext uri="{FF2B5EF4-FFF2-40B4-BE49-F238E27FC236}">
                <a16:creationId xmlns:a16="http://schemas.microsoft.com/office/drawing/2014/main" id="{7E833603-3A4C-47B3-8049-F1056102B838}"/>
              </a:ext>
            </a:extLst>
          </p:cNvPr>
          <p:cNvSpPr>
            <a:spLocks noGrp="1"/>
          </p:cNvSpPr>
          <p:nvPr>
            <p:ph type="pic" sz="quarter" idx="13"/>
          </p:nvPr>
        </p:nvSpPr>
        <p:spPr>
          <a:xfrm>
            <a:off x="8115300" y="-1786"/>
            <a:ext cx="4076700"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11" name="Content Placeholder 2">
            <a:extLst>
              <a:ext uri="{FF2B5EF4-FFF2-40B4-BE49-F238E27FC236}">
                <a16:creationId xmlns:a16="http://schemas.microsoft.com/office/drawing/2014/main" id="{7FCC7A26-CB5C-41F6-A160-2D673E072539}"/>
              </a:ext>
            </a:extLst>
          </p:cNvPr>
          <p:cNvSpPr>
            <a:spLocks noGrp="1"/>
          </p:cNvSpPr>
          <p:nvPr>
            <p:ph sz="quarter" idx="10" hasCustomPrompt="1"/>
          </p:nvPr>
        </p:nvSpPr>
        <p:spPr>
          <a:xfrm>
            <a:off x="470267" y="497198"/>
            <a:ext cx="7226673" cy="949862"/>
          </a:xfrm>
          <a:prstGeom prst="rect">
            <a:avLst/>
          </a:prstGeom>
        </p:spPr>
        <p:txBody>
          <a:bodyPr/>
          <a:lstStyle>
            <a:lvl1pPr marL="0" indent="0">
              <a:buNone/>
              <a:defRPr b="1">
                <a:solidFill>
                  <a:srgbClr val="002060"/>
                </a:solidFill>
              </a:defRPr>
            </a:lvl1pPr>
          </a:lstStyle>
          <a:p>
            <a:r>
              <a:rPr lang="en-US"/>
              <a:t>Third page photo layout with two line headline – White Logo</a:t>
            </a:r>
          </a:p>
        </p:txBody>
      </p:sp>
      <p:sp>
        <p:nvSpPr>
          <p:cNvPr id="13" name="Content Placeholder 2">
            <a:extLst>
              <a:ext uri="{FF2B5EF4-FFF2-40B4-BE49-F238E27FC236}">
                <a16:creationId xmlns:a16="http://schemas.microsoft.com/office/drawing/2014/main" id="{65BE1505-1EF5-4D23-87DD-BEA142000B60}"/>
              </a:ext>
            </a:extLst>
          </p:cNvPr>
          <p:cNvSpPr>
            <a:spLocks noGrp="1"/>
          </p:cNvSpPr>
          <p:nvPr>
            <p:ph sz="quarter" idx="12"/>
          </p:nvPr>
        </p:nvSpPr>
        <p:spPr>
          <a:xfrm>
            <a:off x="480542" y="1639094"/>
            <a:ext cx="7216398" cy="420290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330CA16D-7DF7-40AF-B417-6E44364E8671}"/>
              </a:ext>
            </a:extLst>
          </p:cNvPr>
          <p:cNvPicPr>
            <a:picLocks noChangeAspect="1"/>
          </p:cNvPicPr>
          <p:nvPr userDrawn="1"/>
        </p:nvPicPr>
        <p:blipFill>
          <a:blip r:embed="rId3"/>
          <a:stretch>
            <a:fillRect/>
          </a:stretch>
        </p:blipFill>
        <p:spPr>
          <a:xfrm>
            <a:off x="10157271" y="5987610"/>
            <a:ext cx="1866932" cy="810313"/>
          </a:xfrm>
          <a:prstGeom prst="rect">
            <a:avLst/>
          </a:prstGeom>
        </p:spPr>
      </p:pic>
    </p:spTree>
    <p:extLst>
      <p:ext uri="{BB962C8B-B14F-4D97-AF65-F5344CB8AC3E}">
        <p14:creationId xmlns:p14="http://schemas.microsoft.com/office/powerpoint/2010/main" val="3048852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DD43FE06-DE37-4371-919F-2D13AD2A9751}"/>
              </a:ext>
            </a:extLst>
          </p:cNvPr>
          <p:cNvSpPr>
            <a:spLocks noGrp="1"/>
          </p:cNvSpPr>
          <p:nvPr>
            <p:ph sz="quarter" idx="10"/>
          </p:nvPr>
        </p:nvSpPr>
        <p:spPr>
          <a:xfrm>
            <a:off x="470267" y="497198"/>
            <a:ext cx="10806184"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CD073BC9-C2DF-4457-8589-63D6FDA7BE25}"/>
              </a:ext>
            </a:extLst>
          </p:cNvPr>
          <p:cNvSpPr>
            <a:spLocks noGrp="1"/>
          </p:cNvSpPr>
          <p:nvPr>
            <p:ph sz="quarter" idx="12"/>
          </p:nvPr>
        </p:nvSpPr>
        <p:spPr>
          <a:xfrm>
            <a:off x="480542" y="1410801"/>
            <a:ext cx="5316576" cy="454611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991E2F4A-017B-4FDE-A7B0-E426468AABBE}"/>
              </a:ext>
            </a:extLst>
          </p:cNvPr>
          <p:cNvSpPr>
            <a:spLocks noGrp="1"/>
          </p:cNvSpPr>
          <p:nvPr>
            <p:ph sz="quarter" idx="13"/>
          </p:nvPr>
        </p:nvSpPr>
        <p:spPr>
          <a:xfrm>
            <a:off x="5959875" y="1410801"/>
            <a:ext cx="5316576" cy="4546116"/>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5" name="Picture 4" descr="A picture containing food&#10;&#10;Description automatically generated">
            <a:extLst>
              <a:ext uri="{FF2B5EF4-FFF2-40B4-BE49-F238E27FC236}">
                <a16:creationId xmlns:a16="http://schemas.microsoft.com/office/drawing/2014/main" id="{2AE5A473-BA14-4187-8947-946BCF1AE7B1}"/>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Tree>
    <p:extLst>
      <p:ext uri="{BB962C8B-B14F-4D97-AF65-F5344CB8AC3E}">
        <p14:creationId xmlns:p14="http://schemas.microsoft.com/office/powerpoint/2010/main" val="25288254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AC62C45A-36B1-40EF-B65E-1D9E9D3F2642}"/>
              </a:ext>
            </a:extLst>
          </p:cNvPr>
          <p:cNvSpPr>
            <a:spLocks noGrp="1"/>
          </p:cNvSpPr>
          <p:nvPr>
            <p:ph sz="quarter" idx="12"/>
          </p:nvPr>
        </p:nvSpPr>
        <p:spPr>
          <a:xfrm>
            <a:off x="480542" y="1887976"/>
            <a:ext cx="5387598" cy="4086697"/>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6" name="Content Placeholder 2">
            <a:extLst>
              <a:ext uri="{FF2B5EF4-FFF2-40B4-BE49-F238E27FC236}">
                <a16:creationId xmlns:a16="http://schemas.microsoft.com/office/drawing/2014/main" id="{5830784B-E182-4375-B44A-FAD6F5DB66C1}"/>
              </a:ext>
            </a:extLst>
          </p:cNvPr>
          <p:cNvSpPr>
            <a:spLocks noGrp="1"/>
          </p:cNvSpPr>
          <p:nvPr>
            <p:ph sz="quarter" idx="13"/>
          </p:nvPr>
        </p:nvSpPr>
        <p:spPr>
          <a:xfrm>
            <a:off x="6030897" y="1887975"/>
            <a:ext cx="5387598" cy="4086697"/>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7158D237-DD0E-428B-A36E-DD56410BD56F}"/>
              </a:ext>
            </a:extLst>
          </p:cNvPr>
          <p:cNvSpPr>
            <a:spLocks noGrp="1"/>
          </p:cNvSpPr>
          <p:nvPr>
            <p:ph sz="quarter" idx="10"/>
          </p:nvPr>
        </p:nvSpPr>
        <p:spPr>
          <a:xfrm>
            <a:off x="470267" y="497198"/>
            <a:ext cx="10659773"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9874B80D-0A54-4435-8E31-D92C946E2053}"/>
              </a:ext>
            </a:extLst>
          </p:cNvPr>
          <p:cNvSpPr>
            <a:spLocks noGrp="1"/>
          </p:cNvSpPr>
          <p:nvPr>
            <p:ph sz="quarter" idx="11" hasCustomPrompt="1"/>
          </p:nvPr>
        </p:nvSpPr>
        <p:spPr>
          <a:xfrm>
            <a:off x="470266" y="999556"/>
            <a:ext cx="10659774"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pic>
        <p:nvPicPr>
          <p:cNvPr id="8" name="Picture 7" descr="A picture containing food&#10;&#10;Description automatically generated">
            <a:extLst>
              <a:ext uri="{FF2B5EF4-FFF2-40B4-BE49-F238E27FC236}">
                <a16:creationId xmlns:a16="http://schemas.microsoft.com/office/drawing/2014/main" id="{7D280C5B-2DDA-4CF2-BDF8-ECCF517B55D1}"/>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Tree>
    <p:extLst>
      <p:ext uri="{BB962C8B-B14F-4D97-AF65-F5344CB8AC3E}">
        <p14:creationId xmlns:p14="http://schemas.microsoft.com/office/powerpoint/2010/main" val="3038428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CD073BC9-C2DF-4457-8589-63D6FDA7BE25}"/>
              </a:ext>
            </a:extLst>
          </p:cNvPr>
          <p:cNvSpPr>
            <a:spLocks noGrp="1"/>
          </p:cNvSpPr>
          <p:nvPr>
            <p:ph sz="quarter" idx="12"/>
          </p:nvPr>
        </p:nvSpPr>
        <p:spPr>
          <a:xfrm>
            <a:off x="480542" y="1410801"/>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6" name="Content Placeholder 2">
            <a:extLst>
              <a:ext uri="{FF2B5EF4-FFF2-40B4-BE49-F238E27FC236}">
                <a16:creationId xmlns:a16="http://schemas.microsoft.com/office/drawing/2014/main" id="{045F8BE7-18A4-4C43-B97B-16CC0FDFE83A}"/>
              </a:ext>
            </a:extLst>
          </p:cNvPr>
          <p:cNvSpPr>
            <a:spLocks noGrp="1"/>
          </p:cNvSpPr>
          <p:nvPr>
            <p:ph sz="quarter" idx="13"/>
          </p:nvPr>
        </p:nvSpPr>
        <p:spPr>
          <a:xfrm>
            <a:off x="4083597" y="1410800"/>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5" name="Content Placeholder 2">
            <a:extLst>
              <a:ext uri="{FF2B5EF4-FFF2-40B4-BE49-F238E27FC236}">
                <a16:creationId xmlns:a16="http://schemas.microsoft.com/office/drawing/2014/main" id="{9609C705-6117-417C-89A2-7022D48D8AB9}"/>
              </a:ext>
            </a:extLst>
          </p:cNvPr>
          <p:cNvSpPr>
            <a:spLocks noGrp="1"/>
          </p:cNvSpPr>
          <p:nvPr>
            <p:ph sz="quarter" idx="14"/>
          </p:nvPr>
        </p:nvSpPr>
        <p:spPr>
          <a:xfrm>
            <a:off x="7686652" y="1410799"/>
            <a:ext cx="3443388" cy="4572750"/>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6" name="Content Placeholder 2">
            <a:extLst>
              <a:ext uri="{FF2B5EF4-FFF2-40B4-BE49-F238E27FC236}">
                <a16:creationId xmlns:a16="http://schemas.microsoft.com/office/drawing/2014/main" id="{6AFEEF04-6E53-4CAA-A278-D7C29E4BE1E6}"/>
              </a:ext>
            </a:extLst>
          </p:cNvPr>
          <p:cNvSpPr>
            <a:spLocks noGrp="1"/>
          </p:cNvSpPr>
          <p:nvPr>
            <p:ph sz="quarter" idx="10"/>
          </p:nvPr>
        </p:nvSpPr>
        <p:spPr>
          <a:xfrm>
            <a:off x="470267" y="497198"/>
            <a:ext cx="10806184"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pic>
        <p:nvPicPr>
          <p:cNvPr id="7" name="Picture 6" descr="A picture containing food&#10;&#10;Description automatically generated">
            <a:extLst>
              <a:ext uri="{FF2B5EF4-FFF2-40B4-BE49-F238E27FC236}">
                <a16:creationId xmlns:a16="http://schemas.microsoft.com/office/drawing/2014/main" id="{6CB20D3F-F368-4081-BFA9-A1872116FA8A}"/>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Tree>
    <p:extLst>
      <p:ext uri="{BB962C8B-B14F-4D97-AF65-F5344CB8AC3E}">
        <p14:creationId xmlns:p14="http://schemas.microsoft.com/office/powerpoint/2010/main" val="1341135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E5621CE-073C-449D-8B66-7D641CD7EE7F}"/>
              </a:ext>
            </a:extLst>
          </p:cNvPr>
          <p:cNvSpPr>
            <a:spLocks noGrp="1"/>
          </p:cNvSpPr>
          <p:nvPr>
            <p:ph sz="quarter" idx="10"/>
          </p:nvPr>
        </p:nvSpPr>
        <p:spPr>
          <a:xfrm>
            <a:off x="470267" y="497198"/>
            <a:ext cx="10659773"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48C60348-E1D7-4D5A-BDA0-6E2C35CE324C}"/>
              </a:ext>
            </a:extLst>
          </p:cNvPr>
          <p:cNvSpPr>
            <a:spLocks noGrp="1"/>
          </p:cNvSpPr>
          <p:nvPr>
            <p:ph sz="quarter" idx="11" hasCustomPrompt="1"/>
          </p:nvPr>
        </p:nvSpPr>
        <p:spPr>
          <a:xfrm>
            <a:off x="470266" y="999556"/>
            <a:ext cx="10659774"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CF675D40-8568-418F-A221-823B97B643C5}"/>
              </a:ext>
            </a:extLst>
          </p:cNvPr>
          <p:cNvSpPr>
            <a:spLocks noGrp="1"/>
          </p:cNvSpPr>
          <p:nvPr>
            <p:ph sz="quarter" idx="12"/>
          </p:nvPr>
        </p:nvSpPr>
        <p:spPr>
          <a:xfrm>
            <a:off x="480542" y="1890194"/>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7" name="Content Placeholder 2">
            <a:extLst>
              <a:ext uri="{FF2B5EF4-FFF2-40B4-BE49-F238E27FC236}">
                <a16:creationId xmlns:a16="http://schemas.microsoft.com/office/drawing/2014/main" id="{AF44FC83-48D5-4438-8B91-3C653BEBC948}"/>
              </a:ext>
            </a:extLst>
          </p:cNvPr>
          <p:cNvSpPr>
            <a:spLocks noGrp="1"/>
          </p:cNvSpPr>
          <p:nvPr>
            <p:ph sz="quarter" idx="13"/>
          </p:nvPr>
        </p:nvSpPr>
        <p:spPr>
          <a:xfrm>
            <a:off x="4083597" y="1890193"/>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0" name="Content Placeholder 2">
            <a:extLst>
              <a:ext uri="{FF2B5EF4-FFF2-40B4-BE49-F238E27FC236}">
                <a16:creationId xmlns:a16="http://schemas.microsoft.com/office/drawing/2014/main" id="{BBCD2495-DBE0-4E41-8D9F-5E06D2AC6617}"/>
              </a:ext>
            </a:extLst>
          </p:cNvPr>
          <p:cNvSpPr>
            <a:spLocks noGrp="1"/>
          </p:cNvSpPr>
          <p:nvPr>
            <p:ph sz="quarter" idx="14"/>
          </p:nvPr>
        </p:nvSpPr>
        <p:spPr>
          <a:xfrm>
            <a:off x="7686652" y="1890192"/>
            <a:ext cx="3443388" cy="411111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1" name="Picture 10" descr="A picture containing food&#10;&#10;Description automatically generated">
            <a:extLst>
              <a:ext uri="{FF2B5EF4-FFF2-40B4-BE49-F238E27FC236}">
                <a16:creationId xmlns:a16="http://schemas.microsoft.com/office/drawing/2014/main" id="{4447849C-CE22-45B9-B2E8-D1FE0871D080}"/>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Tree>
    <p:extLst>
      <p:ext uri="{BB962C8B-B14F-4D97-AF65-F5344CB8AC3E}">
        <p14:creationId xmlns:p14="http://schemas.microsoft.com/office/powerpoint/2010/main" val="401330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C911E43-ADF3-47C2-9F96-D168A2E4F0DC}"/>
              </a:ext>
            </a:extLst>
          </p:cNvPr>
          <p:cNvPicPr>
            <a:picLocks noChangeAspect="1"/>
          </p:cNvPicPr>
          <p:nvPr userDrawn="1"/>
        </p:nvPicPr>
        <p:blipFill>
          <a:blip r:embed="rId2"/>
          <a:srcRect t="123" b="123"/>
          <a:stretch/>
        </p:blipFill>
        <p:spPr>
          <a:xfrm>
            <a:off x="6104686" y="-19260"/>
            <a:ext cx="6087314" cy="6877260"/>
          </a:xfrm>
          <a:prstGeom prst="rect">
            <a:avLst/>
          </a:prstGeom>
        </p:spPr>
      </p:pic>
      <p:sp>
        <p:nvSpPr>
          <p:cNvPr id="9" name="Content Placeholder 2">
            <a:extLst>
              <a:ext uri="{FF2B5EF4-FFF2-40B4-BE49-F238E27FC236}">
                <a16:creationId xmlns:a16="http://schemas.microsoft.com/office/drawing/2014/main" id="{61E07423-9B1E-464C-ACBC-17CD482546F6}"/>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DC254D52-EC43-4ABD-BC55-108AFBEE86C9}"/>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6" name="Picture 15" descr="A picture containing drawing&#10;&#10;Description automatically generated">
            <a:extLst>
              <a:ext uri="{FF2B5EF4-FFF2-40B4-BE49-F238E27FC236}">
                <a16:creationId xmlns:a16="http://schemas.microsoft.com/office/drawing/2014/main" id="{DB9726E3-D776-4D22-AE2C-8F8265AD7B36}"/>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8" name="Text Placeholder 2">
            <a:extLst>
              <a:ext uri="{FF2B5EF4-FFF2-40B4-BE49-F238E27FC236}">
                <a16:creationId xmlns:a16="http://schemas.microsoft.com/office/drawing/2014/main" id="{95CB0F12-B5F3-44B8-B5FA-921B92C43178}"/>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3383635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8345DF-20EC-4B1A-AA70-020F2446A205}"/>
              </a:ext>
            </a:extLst>
          </p:cNvPr>
          <p:cNvPicPr>
            <a:picLocks noChangeAspect="1"/>
          </p:cNvPicPr>
          <p:nvPr userDrawn="1"/>
        </p:nvPicPr>
        <p:blipFill>
          <a:blip r:embed="rId2"/>
          <a:srcRect t="178" b="178"/>
          <a:stretch/>
        </p:blipFill>
        <p:spPr>
          <a:xfrm>
            <a:off x="6114961" y="0"/>
            <a:ext cx="6077040" cy="6858000"/>
          </a:xfrm>
          <a:prstGeom prst="rect">
            <a:avLst/>
          </a:prstGeom>
        </p:spPr>
      </p:pic>
      <p:sp>
        <p:nvSpPr>
          <p:cNvPr id="15" name="Content Placeholder 2">
            <a:extLst>
              <a:ext uri="{FF2B5EF4-FFF2-40B4-BE49-F238E27FC236}">
                <a16:creationId xmlns:a16="http://schemas.microsoft.com/office/drawing/2014/main" id="{E66F1550-96E3-4503-B414-1B2AADB2F555}"/>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72330AEF-8BE2-481D-BD2F-5ADC340B8EFE}"/>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20" name="Picture 19" descr="A picture containing drawing&#10;&#10;Description automatically generated">
            <a:extLst>
              <a:ext uri="{FF2B5EF4-FFF2-40B4-BE49-F238E27FC236}">
                <a16:creationId xmlns:a16="http://schemas.microsoft.com/office/drawing/2014/main" id="{5260376B-EA1A-43A0-B5CC-DE79965B4E16}"/>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8" name="Text Placeholder 2">
            <a:extLst>
              <a:ext uri="{FF2B5EF4-FFF2-40B4-BE49-F238E27FC236}">
                <a16:creationId xmlns:a16="http://schemas.microsoft.com/office/drawing/2014/main" id="{8C7D278F-7B92-47D1-A8AA-0A60AE4A3FA7}"/>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2344032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51B8F2-2029-461A-A25A-9C6CA8027F8F}"/>
              </a:ext>
            </a:extLst>
          </p:cNvPr>
          <p:cNvPicPr>
            <a:picLocks noChangeAspect="1"/>
          </p:cNvPicPr>
          <p:nvPr userDrawn="1"/>
        </p:nvPicPr>
        <p:blipFill>
          <a:blip r:embed="rId2"/>
          <a:srcRect t="94" b="94"/>
          <a:stretch/>
        </p:blipFill>
        <p:spPr>
          <a:xfrm>
            <a:off x="6125235" y="0"/>
            <a:ext cx="6066765" cy="6858000"/>
          </a:xfrm>
          <a:prstGeom prst="rect">
            <a:avLst/>
          </a:prstGeom>
        </p:spPr>
      </p:pic>
      <p:sp>
        <p:nvSpPr>
          <p:cNvPr id="10" name="Content Placeholder 2">
            <a:extLst>
              <a:ext uri="{FF2B5EF4-FFF2-40B4-BE49-F238E27FC236}">
                <a16:creationId xmlns:a16="http://schemas.microsoft.com/office/drawing/2014/main" id="{27ECD46C-40FB-45FB-B382-E5F004D26EBA}"/>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81305EE4-1584-4A21-A090-8A6FBD067984}"/>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4" name="Picture 13" descr="A picture containing drawing&#10;&#10;Description automatically generated">
            <a:extLst>
              <a:ext uri="{FF2B5EF4-FFF2-40B4-BE49-F238E27FC236}">
                <a16:creationId xmlns:a16="http://schemas.microsoft.com/office/drawing/2014/main" id="{3A98C27B-BDC5-4131-A284-FF9975C733EB}"/>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8" name="Text Placeholder 2">
            <a:extLst>
              <a:ext uri="{FF2B5EF4-FFF2-40B4-BE49-F238E27FC236}">
                <a16:creationId xmlns:a16="http://schemas.microsoft.com/office/drawing/2014/main" id="{9618BB20-AE7E-488F-92C5-7A678656B562}"/>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718084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B3B2C9C-F2B3-40D0-B80E-3B0A84F6C16D}"/>
              </a:ext>
            </a:extLst>
          </p:cNvPr>
          <p:cNvPicPr>
            <a:picLocks noChangeAspect="1"/>
          </p:cNvPicPr>
          <p:nvPr userDrawn="1"/>
        </p:nvPicPr>
        <p:blipFill>
          <a:blip r:embed="rId2"/>
          <a:srcRect t="94" b="94"/>
          <a:stretch/>
        </p:blipFill>
        <p:spPr>
          <a:xfrm>
            <a:off x="6135509" y="0"/>
            <a:ext cx="6066765" cy="6858000"/>
          </a:xfrm>
          <a:prstGeom prst="rect">
            <a:avLst/>
          </a:prstGeom>
        </p:spPr>
      </p:pic>
      <p:sp>
        <p:nvSpPr>
          <p:cNvPr id="10" name="Content Placeholder 2">
            <a:extLst>
              <a:ext uri="{FF2B5EF4-FFF2-40B4-BE49-F238E27FC236}">
                <a16:creationId xmlns:a16="http://schemas.microsoft.com/office/drawing/2014/main" id="{EA4E1CBF-0FB2-45D2-B94B-814DC78FF62E}"/>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5F02A549-C26D-4196-AEDE-A7CC630FA89D}"/>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5" name="Picture 14" descr="A picture containing drawing&#10;&#10;Description automatically generated">
            <a:extLst>
              <a:ext uri="{FF2B5EF4-FFF2-40B4-BE49-F238E27FC236}">
                <a16:creationId xmlns:a16="http://schemas.microsoft.com/office/drawing/2014/main" id="{E41B00C9-FD4E-4A2E-8BC6-4D1A0BD10F8F}"/>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8" name="Text Placeholder 2">
            <a:extLst>
              <a:ext uri="{FF2B5EF4-FFF2-40B4-BE49-F238E27FC236}">
                <a16:creationId xmlns:a16="http://schemas.microsoft.com/office/drawing/2014/main" id="{9B84B435-013B-48BF-AF9E-E9F95970B8AF}"/>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246874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7249811-3D75-4FB2-A41C-0F48FB629C45}"/>
              </a:ext>
            </a:extLst>
          </p:cNvPr>
          <p:cNvPicPr>
            <a:picLocks noChangeAspect="1"/>
          </p:cNvPicPr>
          <p:nvPr userDrawn="1"/>
        </p:nvPicPr>
        <p:blipFill>
          <a:blip r:embed="rId2"/>
          <a:srcRect t="9" b="9"/>
          <a:stretch/>
        </p:blipFill>
        <p:spPr>
          <a:xfrm>
            <a:off x="6135509" y="0"/>
            <a:ext cx="6056491" cy="6858000"/>
          </a:xfrm>
          <a:prstGeom prst="rect">
            <a:avLst/>
          </a:prstGeom>
        </p:spPr>
      </p:pic>
      <p:sp>
        <p:nvSpPr>
          <p:cNvPr id="10" name="Content Placeholder 2">
            <a:extLst>
              <a:ext uri="{FF2B5EF4-FFF2-40B4-BE49-F238E27FC236}">
                <a16:creationId xmlns:a16="http://schemas.microsoft.com/office/drawing/2014/main" id="{CCA672D8-DAD9-4798-9615-276BB0D65A71}"/>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57472B1-12D5-40E9-A643-CB21BBA4C9FF}"/>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5" name="Picture 14" descr="A picture containing drawing&#10;&#10;Description automatically generated">
            <a:extLst>
              <a:ext uri="{FF2B5EF4-FFF2-40B4-BE49-F238E27FC236}">
                <a16:creationId xmlns:a16="http://schemas.microsoft.com/office/drawing/2014/main" id="{F8B94245-A986-4507-B58F-B50CF45639C0}"/>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8" name="Text Placeholder 2">
            <a:extLst>
              <a:ext uri="{FF2B5EF4-FFF2-40B4-BE49-F238E27FC236}">
                <a16:creationId xmlns:a16="http://schemas.microsoft.com/office/drawing/2014/main" id="{6C271300-06D4-4E51-BBEE-AD3C216CAFFB}"/>
              </a:ext>
            </a:extLst>
          </p:cNvPr>
          <p:cNvSpPr>
            <a:spLocks noGrp="1"/>
          </p:cNvSpPr>
          <p:nvPr>
            <p:ph type="body" sz="quarter" idx="13" hasCustomPrompt="1"/>
          </p:nvPr>
        </p:nvSpPr>
        <p:spPr>
          <a:xfrm>
            <a:off x="7020580" y="1434905"/>
            <a:ext cx="4329292" cy="4298623"/>
          </a:xfrm>
          <a:prstGeom prst="rect">
            <a:avLst/>
          </a:prstGeom>
        </p:spPr>
        <p:txBody>
          <a:bodyPr/>
          <a:lstStyle>
            <a:lvl1pPr marL="0" indent="0" algn="ctr">
              <a:buNone/>
              <a:defRPr sz="3500" i="1">
                <a:solidFill>
                  <a:srgbClr val="FFFFFF"/>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1118245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CA672D8-DAD9-4798-9615-276BB0D65A71}"/>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57472B1-12D5-40E9-A643-CB21BBA4C9FF}"/>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3" name="Text Placeholder 2">
            <a:extLst>
              <a:ext uri="{FF2B5EF4-FFF2-40B4-BE49-F238E27FC236}">
                <a16:creationId xmlns:a16="http://schemas.microsoft.com/office/drawing/2014/main" id="{B456A9FB-7532-4EAC-9694-B93971D63089}"/>
              </a:ext>
            </a:extLst>
          </p:cNvPr>
          <p:cNvSpPr>
            <a:spLocks noGrp="1"/>
          </p:cNvSpPr>
          <p:nvPr>
            <p:ph type="body" sz="quarter" idx="13" hasCustomPrompt="1"/>
          </p:nvPr>
        </p:nvSpPr>
        <p:spPr>
          <a:xfrm>
            <a:off x="6119300" y="1434905"/>
            <a:ext cx="3848100" cy="2672946"/>
          </a:xfrm>
          <a:prstGeom prst="rect">
            <a:avLst/>
          </a:prstGeom>
        </p:spPr>
        <p:txBody>
          <a:bodyPr/>
          <a:lstStyle>
            <a:lvl1pPr marL="0" indent="0" algn="ctr">
              <a:buNone/>
              <a:defRPr sz="3500" i="1">
                <a:solidFill>
                  <a:srgbClr val="002060"/>
                </a:solidFill>
              </a:defRPr>
            </a:lvl1pPr>
            <a:lvl5pPr algn="ctr">
              <a:defRPr sz="3500"/>
            </a:lvl5pPr>
          </a:lstStyle>
          <a:p>
            <a:pPr>
              <a:defRPr/>
            </a:pPr>
            <a:r>
              <a:rPr lang="en-US"/>
              <a:t>Click to edit—add a pull quote, significant stat, etc.</a:t>
            </a:r>
          </a:p>
          <a:p>
            <a:pPr lvl="4"/>
            <a:endParaRPr lang="en-US"/>
          </a:p>
        </p:txBody>
      </p:sp>
      <p:pic>
        <p:nvPicPr>
          <p:cNvPr id="6" name="Picture 5" descr="Background pattern&#10;&#10;Description automatically generated">
            <a:extLst>
              <a:ext uri="{FF2B5EF4-FFF2-40B4-BE49-F238E27FC236}">
                <a16:creationId xmlns:a16="http://schemas.microsoft.com/office/drawing/2014/main" id="{F29B5F51-699C-4458-9294-A060765160D4}"/>
              </a:ext>
            </a:extLst>
          </p:cNvPr>
          <p:cNvPicPr>
            <a:picLocks noChangeAspect="1"/>
          </p:cNvPicPr>
          <p:nvPr userDrawn="1"/>
        </p:nvPicPr>
        <p:blipFill rotWithShape="1">
          <a:blip r:embed="rId2">
            <a:alphaModFix amt="85000"/>
          </a:blip>
          <a:srcRect t="11837"/>
          <a:stretch/>
        </p:blipFill>
        <p:spPr>
          <a:xfrm>
            <a:off x="10172338" y="0"/>
            <a:ext cx="1800335" cy="6046236"/>
          </a:xfrm>
          <a:prstGeom prst="rect">
            <a:avLst/>
          </a:prstGeom>
        </p:spPr>
      </p:pic>
    </p:spTree>
    <p:extLst>
      <p:ext uri="{BB962C8B-B14F-4D97-AF65-F5344CB8AC3E}">
        <p14:creationId xmlns:p14="http://schemas.microsoft.com/office/powerpoint/2010/main" val="2818482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2" name="Picture 1" descr="A picture containing food&#10;&#10;Description automatically generated">
            <a:extLst>
              <a:ext uri="{FF2B5EF4-FFF2-40B4-BE49-F238E27FC236}">
                <a16:creationId xmlns:a16="http://schemas.microsoft.com/office/drawing/2014/main" id="{A859666F-A557-4379-9D5F-F8E46539C31B}"/>
              </a:ext>
            </a:extLst>
          </p:cNvPr>
          <p:cNvPicPr>
            <a:picLocks noChangeAspect="1"/>
          </p:cNvPicPr>
          <p:nvPr userDrawn="1"/>
        </p:nvPicPr>
        <p:blipFill>
          <a:blip r:embed="rId2"/>
          <a:stretch>
            <a:fillRect/>
          </a:stretch>
        </p:blipFill>
        <p:spPr>
          <a:xfrm>
            <a:off x="-1" y="-59377"/>
            <a:ext cx="12188825" cy="6856214"/>
          </a:xfrm>
          <a:prstGeom prst="rect">
            <a:avLst/>
          </a:prstGeom>
        </p:spPr>
      </p:pic>
      <p:sp>
        <p:nvSpPr>
          <p:cNvPr id="7" name="Text Placeholder 5">
            <a:extLst>
              <a:ext uri="{FF2B5EF4-FFF2-40B4-BE49-F238E27FC236}">
                <a16:creationId xmlns:a16="http://schemas.microsoft.com/office/drawing/2014/main" id="{D35F20B4-51D0-4DE1-8583-67FFEDCDC965}"/>
              </a:ext>
            </a:extLst>
          </p:cNvPr>
          <p:cNvSpPr>
            <a:spLocks noGrp="1"/>
          </p:cNvSpPr>
          <p:nvPr>
            <p:ph type="body" sz="quarter" idx="10" hasCustomPrompt="1"/>
          </p:nvPr>
        </p:nvSpPr>
        <p:spPr>
          <a:xfrm>
            <a:off x="469019" y="1294043"/>
            <a:ext cx="9080500" cy="1298238"/>
          </a:xfrm>
          <a:prstGeom prst="rect">
            <a:avLst/>
          </a:prstGeom>
        </p:spPr>
        <p:txBody>
          <a:bodyPr/>
          <a:lstStyle>
            <a:lvl1pPr marL="0" indent="0">
              <a:buNone/>
              <a:defRPr sz="4000" b="1">
                <a:solidFill>
                  <a:schemeClr val="bg1"/>
                </a:solidFill>
              </a:defRPr>
            </a:lvl1pPr>
          </a:lstStyle>
          <a:p>
            <a:r>
              <a:rPr lang="en-US">
                <a:latin typeface="Arial" panose="020B0604020202020204" pitchFamily="34" charset="0"/>
                <a:cs typeface="Arial" panose="020B0604020202020204" pitchFamily="34" charset="0"/>
              </a:rPr>
              <a:t>Click to edit presentation title and maybe more text</a:t>
            </a:r>
          </a:p>
        </p:txBody>
      </p:sp>
      <p:sp>
        <p:nvSpPr>
          <p:cNvPr id="10" name="Text Placeholder 8">
            <a:extLst>
              <a:ext uri="{FF2B5EF4-FFF2-40B4-BE49-F238E27FC236}">
                <a16:creationId xmlns:a16="http://schemas.microsoft.com/office/drawing/2014/main" id="{5555A5DC-4648-4EEA-9233-E37EE17DFDB7}"/>
              </a:ext>
            </a:extLst>
          </p:cNvPr>
          <p:cNvSpPr>
            <a:spLocks noGrp="1"/>
          </p:cNvSpPr>
          <p:nvPr>
            <p:ph type="body" sz="quarter" idx="11" hasCustomPrompt="1"/>
          </p:nvPr>
        </p:nvSpPr>
        <p:spPr>
          <a:xfrm>
            <a:off x="450850" y="4140768"/>
            <a:ext cx="6935788" cy="425450"/>
          </a:xfrm>
          <a:prstGeom prst="rect">
            <a:avLst/>
          </a:prstGeom>
        </p:spPr>
        <p:txBody>
          <a:bodyPr/>
          <a:lstStyle>
            <a:lvl1pPr marL="0" indent="0">
              <a:buNone/>
              <a:defRPr sz="1400">
                <a:solidFill>
                  <a:schemeClr val="bg1"/>
                </a:solidFill>
              </a:defRPr>
            </a:lvl1pPr>
          </a:lstStyle>
          <a:p>
            <a:pPr lvl="0"/>
            <a:r>
              <a:rPr lang="en-US"/>
              <a:t>February 2022</a:t>
            </a:r>
          </a:p>
          <a:p>
            <a:pPr lvl="1"/>
            <a:endParaRPr lang="en-US"/>
          </a:p>
        </p:txBody>
      </p:sp>
      <p:sp>
        <p:nvSpPr>
          <p:cNvPr id="16" name="Text Placeholder 14">
            <a:extLst>
              <a:ext uri="{FF2B5EF4-FFF2-40B4-BE49-F238E27FC236}">
                <a16:creationId xmlns:a16="http://schemas.microsoft.com/office/drawing/2014/main" id="{44E4A54E-BFD9-4A1C-B0A1-346108807BDE}"/>
              </a:ext>
            </a:extLst>
          </p:cNvPr>
          <p:cNvSpPr>
            <a:spLocks noGrp="1"/>
          </p:cNvSpPr>
          <p:nvPr>
            <p:ph type="body" sz="quarter" idx="12" hasCustomPrompt="1"/>
          </p:nvPr>
        </p:nvSpPr>
        <p:spPr>
          <a:xfrm>
            <a:off x="450850" y="2805253"/>
            <a:ext cx="6935788" cy="811213"/>
          </a:xfrm>
          <a:prstGeom prst="rect">
            <a:avLst/>
          </a:prstGeom>
        </p:spPr>
        <p:txBody>
          <a:bodyPr/>
          <a:lstStyle>
            <a:lvl1pPr marL="0" indent="0">
              <a:buNone/>
              <a:defRPr sz="2000" b="1">
                <a:solidFill>
                  <a:schemeClr val="bg1"/>
                </a:solidFill>
              </a:defRPr>
            </a:lvl1pPr>
          </a:lstStyle>
          <a:p>
            <a:pPr lvl="0"/>
            <a:r>
              <a:rPr lang="en-US"/>
              <a:t>Subhead goes here</a:t>
            </a:r>
          </a:p>
        </p:txBody>
      </p:sp>
    </p:spTree>
    <p:extLst>
      <p:ext uri="{BB962C8B-B14F-4D97-AF65-F5344CB8AC3E}">
        <p14:creationId xmlns:p14="http://schemas.microsoft.com/office/powerpoint/2010/main" val="1009152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CCA672D8-DAD9-4798-9615-276BB0D65A71}"/>
              </a:ext>
            </a:extLst>
          </p:cNvPr>
          <p:cNvSpPr>
            <a:spLocks noGrp="1"/>
          </p:cNvSpPr>
          <p:nvPr>
            <p:ph sz="quarter" idx="10"/>
          </p:nvPr>
        </p:nvSpPr>
        <p:spPr>
          <a:xfrm>
            <a:off x="470267" y="497198"/>
            <a:ext cx="531371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1" name="Content Placeholder 2">
            <a:extLst>
              <a:ext uri="{FF2B5EF4-FFF2-40B4-BE49-F238E27FC236}">
                <a16:creationId xmlns:a16="http://schemas.microsoft.com/office/drawing/2014/main" id="{C57472B1-12D5-40E9-A643-CB21BBA4C9FF}"/>
              </a:ext>
            </a:extLst>
          </p:cNvPr>
          <p:cNvSpPr>
            <a:spLocks noGrp="1"/>
          </p:cNvSpPr>
          <p:nvPr>
            <p:ph sz="quarter" idx="12"/>
          </p:nvPr>
        </p:nvSpPr>
        <p:spPr>
          <a:xfrm>
            <a:off x="480542" y="1434905"/>
            <a:ext cx="5313718" cy="465902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13" name="Text Placeholder 2">
            <a:extLst>
              <a:ext uri="{FF2B5EF4-FFF2-40B4-BE49-F238E27FC236}">
                <a16:creationId xmlns:a16="http://schemas.microsoft.com/office/drawing/2014/main" id="{B456A9FB-7532-4EAC-9694-B93971D63089}"/>
              </a:ext>
            </a:extLst>
          </p:cNvPr>
          <p:cNvSpPr>
            <a:spLocks noGrp="1"/>
          </p:cNvSpPr>
          <p:nvPr>
            <p:ph type="body" sz="quarter" idx="13" hasCustomPrompt="1"/>
          </p:nvPr>
        </p:nvSpPr>
        <p:spPr>
          <a:xfrm>
            <a:off x="6397742" y="1434905"/>
            <a:ext cx="5027545" cy="2672946"/>
          </a:xfrm>
          <a:prstGeom prst="rect">
            <a:avLst/>
          </a:prstGeom>
        </p:spPr>
        <p:txBody>
          <a:bodyPr/>
          <a:lstStyle>
            <a:lvl1pPr marL="0" indent="0" algn="ctr">
              <a:buNone/>
              <a:defRPr sz="3500" i="1">
                <a:solidFill>
                  <a:srgbClr val="002060"/>
                </a:solidFill>
              </a:defRPr>
            </a:lvl1pPr>
            <a:lvl5pPr algn="ctr">
              <a:defRPr sz="3500"/>
            </a:lvl5pPr>
          </a:lstStyle>
          <a:p>
            <a:pPr>
              <a:defRPr/>
            </a:pPr>
            <a:r>
              <a:rPr lang="en-US"/>
              <a:t>Click to edit—add a pull quote, significant stat, etc.</a:t>
            </a:r>
          </a:p>
          <a:p>
            <a:pPr lvl="4"/>
            <a:endParaRPr lang="en-US"/>
          </a:p>
        </p:txBody>
      </p:sp>
    </p:spTree>
    <p:extLst>
      <p:ext uri="{BB962C8B-B14F-4D97-AF65-F5344CB8AC3E}">
        <p14:creationId xmlns:p14="http://schemas.microsoft.com/office/powerpoint/2010/main" val="11610807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31818FB-63A0-4286-95EB-4759F27C2B02}"/>
              </a:ext>
            </a:extLst>
          </p:cNvPr>
          <p:cNvPicPr>
            <a:picLocks noChangeAspect="1"/>
          </p:cNvPicPr>
          <p:nvPr userDrawn="1"/>
        </p:nvPicPr>
        <p:blipFill>
          <a:blip r:embed="rId2"/>
          <a:srcRect t="10028" b="10028"/>
          <a:stretch/>
        </p:blipFill>
        <p:spPr>
          <a:xfrm>
            <a:off x="8083452" y="-16330"/>
            <a:ext cx="4108548" cy="6874329"/>
          </a:xfrm>
          <a:prstGeom prst="rect">
            <a:avLst/>
          </a:prstGeom>
        </p:spPr>
      </p:pic>
      <p:pic>
        <p:nvPicPr>
          <p:cNvPr id="13" name="Picture 12">
            <a:extLst>
              <a:ext uri="{FF2B5EF4-FFF2-40B4-BE49-F238E27FC236}">
                <a16:creationId xmlns:a16="http://schemas.microsoft.com/office/drawing/2014/main" id="{5093EF74-2815-4805-869D-B6C0CBBC2615}"/>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8" name="Text Placeholder 3">
            <a:extLst>
              <a:ext uri="{FF2B5EF4-FFF2-40B4-BE49-F238E27FC236}">
                <a16:creationId xmlns:a16="http://schemas.microsoft.com/office/drawing/2014/main" id="{DD19C670-831B-4920-9BC9-7D486D8CE066}"/>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19" name="Content Placeholder 2">
            <a:extLst>
              <a:ext uri="{FF2B5EF4-FFF2-40B4-BE49-F238E27FC236}">
                <a16:creationId xmlns:a16="http://schemas.microsoft.com/office/drawing/2014/main" id="{7D2595EC-D757-48D7-AE83-C54E31CB1DCA}"/>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BF7A4490-527A-45F2-AAD4-81C0D08AC9BD}"/>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810734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62C379C-7314-4875-8FBA-34A0D0119BAD}"/>
              </a:ext>
            </a:extLst>
          </p:cNvPr>
          <p:cNvPicPr>
            <a:picLocks noChangeAspect="1"/>
          </p:cNvPicPr>
          <p:nvPr userDrawn="1"/>
        </p:nvPicPr>
        <p:blipFill>
          <a:blip r:embed="rId2"/>
          <a:srcRect t="10028" b="10028"/>
          <a:stretch/>
        </p:blipFill>
        <p:spPr>
          <a:xfrm>
            <a:off x="8083452" y="-16330"/>
            <a:ext cx="4108548" cy="6874329"/>
          </a:xfrm>
          <a:prstGeom prst="rect">
            <a:avLst/>
          </a:prstGeom>
        </p:spPr>
      </p:pic>
      <p:pic>
        <p:nvPicPr>
          <p:cNvPr id="21" name="Picture 20">
            <a:extLst>
              <a:ext uri="{FF2B5EF4-FFF2-40B4-BE49-F238E27FC236}">
                <a16:creationId xmlns:a16="http://schemas.microsoft.com/office/drawing/2014/main" id="{C1F5EEC9-BC11-427A-979A-8B20B000FF83}"/>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22" name="Text Placeholder 3">
            <a:extLst>
              <a:ext uri="{FF2B5EF4-FFF2-40B4-BE49-F238E27FC236}">
                <a16:creationId xmlns:a16="http://schemas.microsoft.com/office/drawing/2014/main" id="{FF4B8408-BEB1-4B04-8F92-426BAF9750B8}"/>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23" name="Content Placeholder 2">
            <a:extLst>
              <a:ext uri="{FF2B5EF4-FFF2-40B4-BE49-F238E27FC236}">
                <a16:creationId xmlns:a16="http://schemas.microsoft.com/office/drawing/2014/main" id="{7A05A253-46F0-41E5-B999-4D296EFDD0F0}"/>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24" name="Content Placeholder 2">
            <a:extLst>
              <a:ext uri="{FF2B5EF4-FFF2-40B4-BE49-F238E27FC236}">
                <a16:creationId xmlns:a16="http://schemas.microsoft.com/office/drawing/2014/main" id="{5F729B1F-5CCC-4002-AF8A-3053A628D71F}"/>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25326312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85285E-6AA6-4CC3-A337-209404374CF3}"/>
              </a:ext>
            </a:extLst>
          </p:cNvPr>
          <p:cNvPicPr>
            <a:picLocks noChangeAspect="1"/>
          </p:cNvPicPr>
          <p:nvPr userDrawn="1"/>
        </p:nvPicPr>
        <p:blipFill>
          <a:blip r:embed="rId2"/>
          <a:srcRect t="10028" b="10028"/>
          <a:stretch/>
        </p:blipFill>
        <p:spPr>
          <a:xfrm>
            <a:off x="8083452" y="-16330"/>
            <a:ext cx="4108548" cy="6874329"/>
          </a:xfrm>
          <a:prstGeom prst="rect">
            <a:avLst/>
          </a:prstGeom>
        </p:spPr>
      </p:pic>
      <p:pic>
        <p:nvPicPr>
          <p:cNvPr id="20" name="Picture 19">
            <a:extLst>
              <a:ext uri="{FF2B5EF4-FFF2-40B4-BE49-F238E27FC236}">
                <a16:creationId xmlns:a16="http://schemas.microsoft.com/office/drawing/2014/main" id="{B5D44539-7F6C-4C25-8D41-F4D7DD141AA5}"/>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21" name="Text Placeholder 3">
            <a:extLst>
              <a:ext uri="{FF2B5EF4-FFF2-40B4-BE49-F238E27FC236}">
                <a16:creationId xmlns:a16="http://schemas.microsoft.com/office/drawing/2014/main" id="{67DC8D28-653D-43DB-9F8C-71A7DA28F9A1}"/>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22" name="Content Placeholder 2">
            <a:extLst>
              <a:ext uri="{FF2B5EF4-FFF2-40B4-BE49-F238E27FC236}">
                <a16:creationId xmlns:a16="http://schemas.microsoft.com/office/drawing/2014/main" id="{052124FE-520B-464C-9968-8AD5F7B6A025}"/>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23" name="Content Placeholder 2">
            <a:extLst>
              <a:ext uri="{FF2B5EF4-FFF2-40B4-BE49-F238E27FC236}">
                <a16:creationId xmlns:a16="http://schemas.microsoft.com/office/drawing/2014/main" id="{DC974C35-2403-4DD9-812B-01632DA219FB}"/>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749263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7F3773B-74D1-4185-BD3A-1B8C05CB8A6F}"/>
              </a:ext>
            </a:extLst>
          </p:cNvPr>
          <p:cNvPicPr>
            <a:picLocks noChangeAspect="1"/>
          </p:cNvPicPr>
          <p:nvPr userDrawn="1"/>
        </p:nvPicPr>
        <p:blipFill>
          <a:blip r:embed="rId2"/>
          <a:srcRect t="10028" b="10028"/>
          <a:stretch/>
        </p:blipFill>
        <p:spPr>
          <a:xfrm>
            <a:off x="8083452" y="-16330"/>
            <a:ext cx="4108548" cy="6874329"/>
          </a:xfrm>
          <a:prstGeom prst="rect">
            <a:avLst/>
          </a:prstGeom>
        </p:spPr>
      </p:pic>
      <p:pic>
        <p:nvPicPr>
          <p:cNvPr id="26" name="Picture 25">
            <a:extLst>
              <a:ext uri="{FF2B5EF4-FFF2-40B4-BE49-F238E27FC236}">
                <a16:creationId xmlns:a16="http://schemas.microsoft.com/office/drawing/2014/main" id="{B1526AED-37E8-4B44-AD65-F808A7B2D40B}"/>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27" name="Text Placeholder 3">
            <a:extLst>
              <a:ext uri="{FF2B5EF4-FFF2-40B4-BE49-F238E27FC236}">
                <a16:creationId xmlns:a16="http://schemas.microsoft.com/office/drawing/2014/main" id="{1E9EE35F-C59A-480C-9D27-B18D06202F44}"/>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28" name="Content Placeholder 2">
            <a:extLst>
              <a:ext uri="{FF2B5EF4-FFF2-40B4-BE49-F238E27FC236}">
                <a16:creationId xmlns:a16="http://schemas.microsoft.com/office/drawing/2014/main" id="{98938552-CB48-47DB-B4FD-23CC61D00AD8}"/>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29" name="Content Placeholder 2">
            <a:extLst>
              <a:ext uri="{FF2B5EF4-FFF2-40B4-BE49-F238E27FC236}">
                <a16:creationId xmlns:a16="http://schemas.microsoft.com/office/drawing/2014/main" id="{3383F867-1071-452A-BA51-4C675F74D47B}"/>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1931179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9ECB8A6-3614-4611-B8CB-8C9813A4259C}"/>
              </a:ext>
            </a:extLst>
          </p:cNvPr>
          <p:cNvPicPr>
            <a:picLocks noChangeAspect="1"/>
          </p:cNvPicPr>
          <p:nvPr userDrawn="1"/>
        </p:nvPicPr>
        <p:blipFill rotWithShape="1">
          <a:blip r:embed="rId2"/>
          <a:srcRect b="20057"/>
          <a:stretch/>
        </p:blipFill>
        <p:spPr>
          <a:xfrm>
            <a:off x="8083452" y="-16330"/>
            <a:ext cx="4108548" cy="6874329"/>
          </a:xfrm>
          <a:prstGeom prst="rect">
            <a:avLst/>
          </a:prstGeom>
        </p:spPr>
      </p:pic>
      <p:pic>
        <p:nvPicPr>
          <p:cNvPr id="18" name="Picture 17">
            <a:extLst>
              <a:ext uri="{FF2B5EF4-FFF2-40B4-BE49-F238E27FC236}">
                <a16:creationId xmlns:a16="http://schemas.microsoft.com/office/drawing/2014/main" id="{30154623-5E37-46DD-B64A-33206E5B0BB8}"/>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9" name="Text Placeholder 3">
            <a:extLst>
              <a:ext uri="{FF2B5EF4-FFF2-40B4-BE49-F238E27FC236}">
                <a16:creationId xmlns:a16="http://schemas.microsoft.com/office/drawing/2014/main" id="{90DD32B3-C680-4C3A-9A3D-C3E00DC1DC85}"/>
              </a:ext>
            </a:extLst>
          </p:cNvPr>
          <p:cNvSpPr>
            <a:spLocks noGrp="1"/>
          </p:cNvSpPr>
          <p:nvPr>
            <p:ph type="body" sz="quarter" idx="13" hasCustomPrompt="1"/>
          </p:nvPr>
        </p:nvSpPr>
        <p:spPr>
          <a:xfrm>
            <a:off x="8725954" y="1234354"/>
            <a:ext cx="2865438" cy="4134320"/>
          </a:xfrm>
          <a:prstGeom prst="rect">
            <a:avLst/>
          </a:prstGeom>
        </p:spPr>
        <p:txBody>
          <a:bodyPr/>
          <a:lstStyle>
            <a:lvl1pPr marL="0" indent="0" algn="ctr">
              <a:buNone/>
              <a:defRPr sz="1800" b="1" i="1">
                <a:solidFill>
                  <a:schemeClr val="bg1"/>
                </a:solidFill>
              </a:defRPr>
            </a:lvl1pPr>
          </a:lstStyle>
          <a:p>
            <a:r>
              <a:rPr lang="en-US"/>
              <a:t>Nemo </a:t>
            </a:r>
            <a:r>
              <a:rPr lang="en-US" err="1"/>
              <a:t>enim</a:t>
            </a:r>
            <a:r>
              <a:rPr lang="en-US"/>
              <a:t> </a:t>
            </a:r>
            <a:r>
              <a:rPr lang="en-US" err="1"/>
              <a:t>ipsam</a:t>
            </a:r>
            <a:r>
              <a:rPr lang="en-US"/>
              <a:t> </a:t>
            </a:r>
            <a:r>
              <a:rPr lang="en-US" err="1"/>
              <a:t>voluptatem</a:t>
            </a:r>
            <a:r>
              <a:rPr lang="en-US"/>
              <a:t> </a:t>
            </a:r>
            <a:r>
              <a:rPr lang="en-US" err="1"/>
              <a:t>quia</a:t>
            </a:r>
            <a:r>
              <a:rPr lang="en-US"/>
              <a:t> </a:t>
            </a:r>
            <a:r>
              <a:rPr lang="en-US" err="1"/>
              <a:t>voluptas</a:t>
            </a:r>
            <a:r>
              <a:rPr lang="en-US"/>
              <a:t> sit </a:t>
            </a:r>
            <a:r>
              <a:rPr lang="en-US" err="1"/>
              <a:t>aspernatur</a:t>
            </a:r>
            <a:r>
              <a:rPr lang="en-US"/>
              <a:t> </a:t>
            </a:r>
            <a:r>
              <a:rPr lang="en-US" err="1"/>
              <a:t>aut</a:t>
            </a:r>
            <a:r>
              <a:rPr lang="en-US"/>
              <a:t> </a:t>
            </a:r>
            <a:r>
              <a:rPr lang="en-US" err="1"/>
              <a:t>odit</a:t>
            </a:r>
            <a:r>
              <a:rPr lang="en-US"/>
              <a:t> </a:t>
            </a:r>
            <a:r>
              <a:rPr lang="en-US" err="1"/>
              <a:t>aut</a:t>
            </a:r>
            <a:r>
              <a:rPr lang="en-US"/>
              <a:t> fugit, sed </a:t>
            </a:r>
            <a:r>
              <a:rPr lang="en-US" err="1"/>
              <a:t>quia</a:t>
            </a:r>
            <a:r>
              <a:rPr lang="en-US"/>
              <a:t> </a:t>
            </a:r>
            <a:r>
              <a:rPr lang="en-US" err="1"/>
              <a:t>consequuntur</a:t>
            </a:r>
            <a:r>
              <a:rPr lang="en-US"/>
              <a:t> </a:t>
            </a:r>
            <a:r>
              <a:rPr lang="en-US" err="1"/>
              <a:t>magni</a:t>
            </a:r>
            <a:r>
              <a:rPr lang="en-US"/>
              <a:t> </a:t>
            </a:r>
            <a:r>
              <a:rPr lang="en-US" err="1"/>
              <a:t>dolores</a:t>
            </a:r>
            <a:r>
              <a:rPr lang="en-US"/>
              <a:t> </a:t>
            </a:r>
            <a:r>
              <a:rPr lang="en-US" err="1"/>
              <a:t>eos</a:t>
            </a:r>
            <a:r>
              <a:rPr lang="en-US"/>
              <a:t> qui </a:t>
            </a:r>
            <a:r>
              <a:rPr lang="en-US" err="1"/>
              <a:t>ratione</a:t>
            </a:r>
            <a:r>
              <a:rPr lang="en-US"/>
              <a:t> </a:t>
            </a:r>
            <a:r>
              <a:rPr lang="en-US" err="1"/>
              <a:t>voluptatem</a:t>
            </a:r>
            <a:r>
              <a:rPr lang="en-US"/>
              <a:t> </a:t>
            </a:r>
            <a:r>
              <a:rPr lang="en-US" err="1"/>
              <a:t>sequi</a:t>
            </a:r>
            <a:r>
              <a:rPr lang="en-US"/>
              <a:t> </a:t>
            </a:r>
            <a:r>
              <a:rPr lang="en-US" err="1"/>
              <a:t>nesciunt</a:t>
            </a:r>
            <a:r>
              <a:rPr lang="en-US"/>
              <a: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laudantium</a:t>
            </a:r>
            <a:r>
              <a:rPr lang="en-US"/>
              <a:t>, </a:t>
            </a:r>
            <a:r>
              <a:rPr lang="en-US" err="1"/>
              <a:t>totam</a:t>
            </a:r>
            <a:r>
              <a:rPr lang="en-US"/>
              <a:t> rem </a:t>
            </a:r>
            <a:r>
              <a:rPr lang="en-US" err="1"/>
              <a:t>aperiam</a:t>
            </a:r>
            <a:r>
              <a:rPr lang="en-US"/>
              <a:t>, </a:t>
            </a:r>
            <a:r>
              <a:rPr lang="en-US" err="1"/>
              <a:t>eaque</a:t>
            </a:r>
            <a:r>
              <a:rPr lang="en-US"/>
              <a:t> </a:t>
            </a:r>
            <a:r>
              <a:rPr lang="en-US" err="1"/>
              <a:t>ipsa</a:t>
            </a:r>
            <a:r>
              <a:rPr lang="en-US"/>
              <a:t> </a:t>
            </a:r>
            <a:r>
              <a:rPr lang="en-US" err="1"/>
              <a:t>quae</a:t>
            </a:r>
            <a:r>
              <a:rPr lang="en-US"/>
              <a:t> ab </a:t>
            </a:r>
            <a:r>
              <a:rPr lang="en-US" err="1"/>
              <a:t>illo</a:t>
            </a:r>
            <a:r>
              <a:rPr lang="en-US"/>
              <a:t> </a:t>
            </a:r>
            <a:r>
              <a:rPr lang="en-US" err="1"/>
              <a:t>inventore</a:t>
            </a:r>
            <a:r>
              <a:rPr lang="en-US"/>
              <a:t> </a:t>
            </a:r>
            <a:r>
              <a:rPr lang="en-US" err="1"/>
              <a:t>veritatis</a:t>
            </a:r>
            <a:r>
              <a:rPr lang="en-US"/>
              <a:t> et quasi </a:t>
            </a:r>
            <a:r>
              <a:rPr lang="en-US" err="1"/>
              <a:t>architecto</a:t>
            </a:r>
            <a:r>
              <a:rPr lang="en-US"/>
              <a:t> vitae dicta.</a:t>
            </a:r>
          </a:p>
        </p:txBody>
      </p:sp>
      <p:sp>
        <p:nvSpPr>
          <p:cNvPr id="20" name="Content Placeholder 2">
            <a:extLst>
              <a:ext uri="{FF2B5EF4-FFF2-40B4-BE49-F238E27FC236}">
                <a16:creationId xmlns:a16="http://schemas.microsoft.com/office/drawing/2014/main" id="{798AFE41-4FA7-47B5-AE34-649E4EDB8F13}"/>
              </a:ext>
            </a:extLst>
          </p:cNvPr>
          <p:cNvSpPr>
            <a:spLocks noGrp="1"/>
          </p:cNvSpPr>
          <p:nvPr>
            <p:ph sz="quarter" idx="10"/>
          </p:nvPr>
        </p:nvSpPr>
        <p:spPr>
          <a:xfrm>
            <a:off x="470268" y="497198"/>
            <a:ext cx="7214734" cy="727920"/>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21" name="Content Placeholder 2">
            <a:extLst>
              <a:ext uri="{FF2B5EF4-FFF2-40B4-BE49-F238E27FC236}">
                <a16:creationId xmlns:a16="http://schemas.microsoft.com/office/drawing/2014/main" id="{95F8FF51-C7BD-4BDC-B5A6-02EE07830D06}"/>
              </a:ext>
            </a:extLst>
          </p:cNvPr>
          <p:cNvSpPr>
            <a:spLocks noGrp="1"/>
          </p:cNvSpPr>
          <p:nvPr>
            <p:ph sz="quarter" idx="12"/>
          </p:nvPr>
        </p:nvSpPr>
        <p:spPr>
          <a:xfrm>
            <a:off x="480542" y="1434905"/>
            <a:ext cx="7214734"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Tree>
    <p:extLst>
      <p:ext uri="{BB962C8B-B14F-4D97-AF65-F5344CB8AC3E}">
        <p14:creationId xmlns:p14="http://schemas.microsoft.com/office/powerpoint/2010/main" val="13793494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808389-34E6-4C56-80F9-EB7289827BEB}"/>
              </a:ext>
            </a:extLst>
          </p:cNvPr>
          <p:cNvPicPr>
            <a:picLocks noChangeAspect="1"/>
          </p:cNvPicPr>
          <p:nvPr userDrawn="1"/>
        </p:nvPicPr>
        <p:blipFill>
          <a:blip r:embed="rId2"/>
          <a:srcRect t="115" b="115"/>
          <a:stretch/>
        </p:blipFill>
        <p:spPr>
          <a:xfrm>
            <a:off x="1904" y="0"/>
            <a:ext cx="12179210" cy="6858000"/>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3874685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33CA5A-BE35-49AA-874C-4B88188D5CAD}"/>
              </a:ext>
            </a:extLst>
          </p:cNvPr>
          <p:cNvPicPr>
            <a:picLocks noChangeAspect="1"/>
          </p:cNvPicPr>
          <p:nvPr userDrawn="1"/>
        </p:nvPicPr>
        <p:blipFill>
          <a:blip r:embed="rId2"/>
          <a:srcRect t="272" b="272"/>
          <a:stretch/>
        </p:blipFill>
        <p:spPr>
          <a:xfrm>
            <a:off x="-28943" y="-2"/>
            <a:ext cx="12217765" cy="6858001"/>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15231151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90B153-88E6-43A2-97D3-CF0800EC8576}"/>
              </a:ext>
            </a:extLst>
          </p:cNvPr>
          <p:cNvPicPr>
            <a:picLocks noChangeAspect="1"/>
          </p:cNvPicPr>
          <p:nvPr userDrawn="1"/>
        </p:nvPicPr>
        <p:blipFill>
          <a:blip r:embed="rId2"/>
          <a:srcRect t="115" b="115"/>
          <a:stretch/>
        </p:blipFill>
        <p:spPr>
          <a:xfrm>
            <a:off x="1" y="0"/>
            <a:ext cx="12179372" cy="6858000"/>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26221775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740B95-D2FB-446A-8664-E16D86DC1946}"/>
              </a:ext>
            </a:extLst>
          </p:cNvPr>
          <p:cNvPicPr>
            <a:picLocks noChangeAspect="1"/>
          </p:cNvPicPr>
          <p:nvPr userDrawn="1"/>
        </p:nvPicPr>
        <p:blipFill>
          <a:blip r:embed="rId2"/>
          <a:srcRect t="154" b="154"/>
          <a:stretch/>
        </p:blipFill>
        <p:spPr>
          <a:xfrm>
            <a:off x="-1" y="0"/>
            <a:ext cx="12188826" cy="6858000"/>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595743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65941-826D-8BA8-2585-3CA5A16132C1}"/>
              </a:ext>
            </a:extLst>
          </p:cNvPr>
          <p:cNvSpPr>
            <a:spLocks noGrp="1"/>
          </p:cNvSpPr>
          <p:nvPr>
            <p:ph type="dt" sz="half" idx="10"/>
          </p:nvPr>
        </p:nvSpPr>
        <p:spPr/>
        <p:txBody>
          <a:bodyPr/>
          <a:lstStyle/>
          <a:p>
            <a:fld id="{618A79F8-EFED-43BB-82DC-082198E3F115}" type="datetimeFigureOut">
              <a:rPr lang="en-US" smtClean="0"/>
              <a:t>10/2/2024</a:t>
            </a:fld>
            <a:endParaRPr lang="en-US"/>
          </a:p>
        </p:txBody>
      </p:sp>
      <p:sp>
        <p:nvSpPr>
          <p:cNvPr id="3" name="Footer Placeholder 2">
            <a:extLst>
              <a:ext uri="{FF2B5EF4-FFF2-40B4-BE49-F238E27FC236}">
                <a16:creationId xmlns:a16="http://schemas.microsoft.com/office/drawing/2014/main" id="{DCEEABF5-A164-F5FF-7090-98073B888C70}"/>
              </a:ext>
            </a:extLst>
          </p:cNvPr>
          <p:cNvSpPr>
            <a:spLocks noGrp="1"/>
          </p:cNvSpPr>
          <p:nvPr>
            <p:ph type="ftr" sz="quarter" idx="11"/>
          </p:nvPr>
        </p:nvSpPr>
        <p:spPr/>
        <p:txBody>
          <a:bodyPr/>
          <a:lstStyle/>
          <a:p>
            <a:r>
              <a:rPr lang="en-US"/>
              <a:t>CONFIDENTIAL - Copyright 2023 ISACA. All Rights Reserved.</a:t>
            </a:r>
          </a:p>
        </p:txBody>
      </p:sp>
      <p:sp>
        <p:nvSpPr>
          <p:cNvPr id="4" name="Slide Number Placeholder 3">
            <a:extLst>
              <a:ext uri="{FF2B5EF4-FFF2-40B4-BE49-F238E27FC236}">
                <a16:creationId xmlns:a16="http://schemas.microsoft.com/office/drawing/2014/main" id="{B303F294-A1D2-D2E8-123E-28418EF74F92}"/>
              </a:ext>
            </a:extLst>
          </p:cNvPr>
          <p:cNvSpPr>
            <a:spLocks noGrp="1"/>
          </p:cNvSpPr>
          <p:nvPr>
            <p:ph type="sldNum" sz="quarter" idx="12"/>
          </p:nvPr>
        </p:nvSpPr>
        <p:spPr/>
        <p:txBody>
          <a:bodyPr/>
          <a:lstStyle/>
          <a:p>
            <a:fld id="{A82C3BC0-3EBF-3C4C-A3D8-795624EBC6AA}" type="slidenum">
              <a:rPr lang="en-US" smtClean="0"/>
              <a:pPr/>
              <a:t>‹N°›</a:t>
            </a:fld>
            <a:endParaRPr lang="en-US"/>
          </a:p>
        </p:txBody>
      </p:sp>
    </p:spTree>
    <p:extLst>
      <p:ext uri="{BB962C8B-B14F-4D97-AF65-F5344CB8AC3E}">
        <p14:creationId xmlns:p14="http://schemas.microsoft.com/office/powerpoint/2010/main" val="36010418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3D21F1-AE90-4966-98CC-52B800757D28}"/>
              </a:ext>
            </a:extLst>
          </p:cNvPr>
          <p:cNvPicPr>
            <a:picLocks noChangeAspect="1"/>
          </p:cNvPicPr>
          <p:nvPr userDrawn="1"/>
        </p:nvPicPr>
        <p:blipFill>
          <a:blip r:embed="rId2"/>
          <a:srcRect t="195" b="195"/>
          <a:stretch/>
        </p:blipFill>
        <p:spPr>
          <a:xfrm>
            <a:off x="-7925" y="-1"/>
            <a:ext cx="12198868" cy="6858001"/>
          </a:xfrm>
          <a:prstGeom prst="rect">
            <a:avLst/>
          </a:prstGeom>
        </p:spPr>
      </p:pic>
      <p:sp>
        <p:nvSpPr>
          <p:cNvPr id="14" name="Text Placeholder 2">
            <a:extLst>
              <a:ext uri="{FF2B5EF4-FFF2-40B4-BE49-F238E27FC236}">
                <a16:creationId xmlns:a16="http://schemas.microsoft.com/office/drawing/2014/main" id="{1FF1D864-37EB-4BB6-899D-13CEC2F55A49}"/>
              </a:ext>
            </a:extLst>
          </p:cNvPr>
          <p:cNvSpPr>
            <a:spLocks noGrp="1"/>
          </p:cNvSpPr>
          <p:nvPr>
            <p:ph type="body" sz="quarter" idx="10" hasCustomPrompt="1"/>
          </p:nvPr>
        </p:nvSpPr>
        <p:spPr>
          <a:xfrm>
            <a:off x="1022350" y="883135"/>
            <a:ext cx="9613099" cy="3108325"/>
          </a:xfrm>
          <a:prstGeom prst="rect">
            <a:avLst/>
          </a:prstGeom>
        </p:spPr>
        <p:txBody>
          <a:bodyPr/>
          <a:lstStyle>
            <a:lvl1pPr marL="0" indent="0">
              <a:buNone/>
              <a:defRPr sz="5400" b="1">
                <a:solidFill>
                  <a:schemeClr val="bg1"/>
                </a:solidFill>
              </a:defRPr>
            </a:lvl1pPr>
            <a:lvl5pPr marL="1828800" indent="0">
              <a:buNone/>
              <a:defRPr/>
            </a:lvl5pPr>
          </a:lstStyle>
          <a:p>
            <a:r>
              <a:rPr lang="en-US"/>
              <a:t>This type of slide is for short, impactful statements. The colorful background adds nice visual pacing</a:t>
            </a:r>
          </a:p>
          <a:p>
            <a:pPr lvl="4"/>
            <a:endParaRPr lang="en-US"/>
          </a:p>
        </p:txBody>
      </p:sp>
      <p:pic>
        <p:nvPicPr>
          <p:cNvPr id="9" name="Picture 8">
            <a:extLst>
              <a:ext uri="{FF2B5EF4-FFF2-40B4-BE49-F238E27FC236}">
                <a16:creationId xmlns:a16="http://schemas.microsoft.com/office/drawing/2014/main" id="{CDD730A4-D78D-444F-9CCE-405F7C59F682}"/>
              </a:ext>
            </a:extLst>
          </p:cNvPr>
          <p:cNvPicPr>
            <a:picLocks noChangeAspect="1"/>
          </p:cNvPicPr>
          <p:nvPr userDrawn="1"/>
        </p:nvPicPr>
        <p:blipFill>
          <a:blip r:embed="rId3"/>
          <a:srcRect/>
          <a:stretch/>
        </p:blipFill>
        <p:spPr>
          <a:xfrm>
            <a:off x="10157272" y="5987610"/>
            <a:ext cx="1866932" cy="813883"/>
          </a:xfrm>
          <a:prstGeom prst="rect">
            <a:avLst/>
          </a:prstGeom>
        </p:spPr>
      </p:pic>
      <p:sp>
        <p:nvSpPr>
          <p:cNvPr id="12" name="TextBox 11">
            <a:extLst>
              <a:ext uri="{FF2B5EF4-FFF2-40B4-BE49-F238E27FC236}">
                <a16:creationId xmlns:a16="http://schemas.microsoft.com/office/drawing/2014/main" id="{3A14F5D2-8A99-4BF2-93A0-DC74CB0AEE3C}"/>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chemeClr val="bg1"/>
                </a:solidFill>
                <a:latin typeface="Arial" panose="020B0604020202020204" pitchFamily="34" charset="0"/>
              </a:rPr>
              <a:t>‹N°›</a:t>
            </a:fld>
            <a:endParaRPr lang="en-US" sz="800" baseline="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95272341-F36E-4440-AC9B-CA1D44EFF98E}"/>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chemeClr val="bg1"/>
                </a:solidFill>
                <a:latin typeface="Arial" panose="020B0604020202020204" pitchFamily="34" charset="0"/>
              </a:rPr>
              <a:t>© 2023 ISACA  All rights reserved</a:t>
            </a:r>
            <a:r>
              <a:rPr lang="en-US" sz="800" baseline="0">
                <a:solidFill>
                  <a:srgbClr val="626F7A"/>
                </a:solidFill>
                <a:latin typeface="Arial" panose="020B0604020202020204" pitchFamily="34" charset="0"/>
              </a:rPr>
              <a:t>.</a:t>
            </a:r>
          </a:p>
        </p:txBody>
      </p:sp>
    </p:spTree>
    <p:extLst>
      <p:ext uri="{BB962C8B-B14F-4D97-AF65-F5344CB8AC3E}">
        <p14:creationId xmlns:p14="http://schemas.microsoft.com/office/powerpoint/2010/main" val="24465552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B707795-280D-471F-A16E-228F2EFE6CC1}"/>
              </a:ext>
            </a:extLst>
          </p:cNvPr>
          <p:cNvSpPr/>
          <p:nvPr userDrawn="1"/>
        </p:nvSpPr>
        <p:spPr>
          <a:xfrm>
            <a:off x="0" y="0"/>
            <a:ext cx="12188825" cy="6858000"/>
          </a:xfrm>
          <a:prstGeom prst="rect">
            <a:avLst/>
          </a:prstGeom>
          <a:solidFill>
            <a:srgbClr val="182D5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drawing&#10;&#10;Description automatically generated">
            <a:extLst>
              <a:ext uri="{FF2B5EF4-FFF2-40B4-BE49-F238E27FC236}">
                <a16:creationId xmlns:a16="http://schemas.microsoft.com/office/drawing/2014/main" id="{C55F4EC0-7106-4209-8CCB-0837F930DA50}"/>
              </a:ext>
            </a:extLst>
          </p:cNvPr>
          <p:cNvPicPr>
            <a:picLocks noChangeAspect="1"/>
          </p:cNvPicPr>
          <p:nvPr userDrawn="1"/>
        </p:nvPicPr>
        <p:blipFill>
          <a:blip r:embed="rId2"/>
          <a:stretch>
            <a:fillRect/>
          </a:stretch>
        </p:blipFill>
        <p:spPr>
          <a:xfrm>
            <a:off x="3226575" y="1875302"/>
            <a:ext cx="5713204" cy="2479729"/>
          </a:xfrm>
          <a:prstGeom prst="rect">
            <a:avLst/>
          </a:prstGeom>
        </p:spPr>
      </p:pic>
    </p:spTree>
    <p:extLst>
      <p:ext uri="{BB962C8B-B14F-4D97-AF65-F5344CB8AC3E}">
        <p14:creationId xmlns:p14="http://schemas.microsoft.com/office/powerpoint/2010/main" val="3290376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E393-94C0-E53A-DCB6-0054084E5E5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8FD270B-D0AE-5ABE-915D-5F65D77403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FB03D9D-E8C3-AAC9-81D5-A4CF90AA7A0F}"/>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C2FBB56A-40FE-10C4-CB88-27D614E5F9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FFEFF5-6D4C-B234-2339-FDE52BCAF89F}"/>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74906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90EA-919E-A12A-D8BC-CC4F160BBE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1E60C-E205-CD79-BC2A-9EE4C8510C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EB1558-B3E9-B45A-1C8F-F56F7E4CDCCA}"/>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D67EDA03-10BF-CED4-3822-9593ADA1AE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44A249-4999-5A81-32FC-B604D18920A0}"/>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7919235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E63C6-3CD5-6391-8B67-E6A1BEB1734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889BFC2-9476-8C8C-2C39-B6A7AECF0DF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F269062-56AC-C2EC-0777-9E181079BE7A}"/>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35C6854D-ED73-97A6-6401-B42C4FFB9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E03D9F-BF35-841D-CF97-7FB6BBE8A84B}"/>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29664951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8B76-A808-867A-58B2-A998DF7325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B28CEC3-8A64-C1D3-DAD2-B282E9589B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394AB5F-85FD-1FC6-94D7-F676FD971D5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82D165B-3B89-87A7-A11C-096B38EEE44D}"/>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6" name="Footer Placeholder 5">
            <a:extLst>
              <a:ext uri="{FF2B5EF4-FFF2-40B4-BE49-F238E27FC236}">
                <a16:creationId xmlns:a16="http://schemas.microsoft.com/office/drawing/2014/main" id="{9516BC4B-BCD5-5EC5-B82B-94E232537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BCA334-DDD3-5A1C-1021-1567B73FEEDF}"/>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1619706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97B2F-8435-3642-ADA2-45886A61742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5F824F-8FA2-78E5-5AD3-BA3B167271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1CB173-892D-64FA-8366-5957575842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CE80E89-A363-2347-7A3F-CF27A59891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370C6E0-92A1-6D5E-A93D-AB8BAA0AB9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29111A5-D35B-2C7A-880C-A0F5B877CEE6}"/>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8" name="Footer Placeholder 7">
            <a:extLst>
              <a:ext uri="{FF2B5EF4-FFF2-40B4-BE49-F238E27FC236}">
                <a16:creationId xmlns:a16="http://schemas.microsoft.com/office/drawing/2014/main" id="{7732CDD0-1A54-EB15-73E7-A807381A5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1A3EFD7-3CA4-378A-FD11-BEA51415D621}"/>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1979732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C8169-2459-4D43-9B41-34F3048077E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5572B3A-8D5E-2966-11A8-500ADC9218DB}"/>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4" name="Footer Placeholder 3">
            <a:extLst>
              <a:ext uri="{FF2B5EF4-FFF2-40B4-BE49-F238E27FC236}">
                <a16:creationId xmlns:a16="http://schemas.microsoft.com/office/drawing/2014/main" id="{E26A2F2E-4E28-C081-8C52-F127EAF54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3AD6637-4A02-CEF8-6FB6-DCE8316E1695}"/>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3359913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465941-826D-8BA8-2585-3CA5A16132C1}"/>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3" name="Footer Placeholder 2">
            <a:extLst>
              <a:ext uri="{FF2B5EF4-FFF2-40B4-BE49-F238E27FC236}">
                <a16:creationId xmlns:a16="http://schemas.microsoft.com/office/drawing/2014/main" id="{DCEEABF5-A164-F5FF-7090-98073B888C70}"/>
              </a:ext>
            </a:extLst>
          </p:cNvPr>
          <p:cNvSpPr>
            <a:spLocks noGrp="1"/>
          </p:cNvSpPr>
          <p:nvPr>
            <p:ph type="ftr" sz="quarter" idx="11"/>
          </p:nvPr>
        </p:nvSpPr>
        <p:spPr>
          <a:xfrm>
            <a:off x="4038600" y="6356350"/>
            <a:ext cx="4114800" cy="365125"/>
          </a:xfrm>
          <a:prstGeom prst="rect">
            <a:avLst/>
          </a:prstGeom>
        </p:spPr>
        <p:txBody>
          <a:bodyPr/>
          <a:lstStyle/>
          <a:p>
            <a:r>
              <a:rPr lang="en-US"/>
              <a:t>CONFIDENTIAL - Copyright 2023 ISACA. All Rights Reserved.</a:t>
            </a:r>
          </a:p>
        </p:txBody>
      </p:sp>
      <p:sp>
        <p:nvSpPr>
          <p:cNvPr id="4" name="Slide Number Placeholder 3">
            <a:extLst>
              <a:ext uri="{FF2B5EF4-FFF2-40B4-BE49-F238E27FC236}">
                <a16:creationId xmlns:a16="http://schemas.microsoft.com/office/drawing/2014/main" id="{B303F294-A1D2-D2E8-123E-28418EF74F92}"/>
              </a:ext>
            </a:extLst>
          </p:cNvPr>
          <p:cNvSpPr>
            <a:spLocks noGrp="1"/>
          </p:cNvSpPr>
          <p:nvPr>
            <p:ph type="sldNum" sz="quarter" idx="12"/>
          </p:nvPr>
        </p:nvSpPr>
        <p:spPr>
          <a:xfrm>
            <a:off x="8610600" y="6356350"/>
            <a:ext cx="2743200" cy="365125"/>
          </a:xfrm>
          <a:prstGeom prst="rect">
            <a:avLst/>
          </a:prstGeom>
        </p:spPr>
        <p:txBody>
          <a:bodyPr/>
          <a:lstStyle/>
          <a:p>
            <a:fld id="{A82C3BC0-3EBF-3C4C-A3D8-795624EBC6AA}" type="slidenum">
              <a:rPr lang="en-US" smtClean="0"/>
              <a:pPr/>
              <a:t>‹N°›</a:t>
            </a:fld>
            <a:endParaRPr lang="en-US"/>
          </a:p>
        </p:txBody>
      </p:sp>
    </p:spTree>
    <p:extLst>
      <p:ext uri="{BB962C8B-B14F-4D97-AF65-F5344CB8AC3E}">
        <p14:creationId xmlns:p14="http://schemas.microsoft.com/office/powerpoint/2010/main" val="18867804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F8BB-114E-8284-DC4F-FA7DC6581E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19A65A1-C86C-8FC2-9467-5280E40970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75CDEB-25AE-A428-48E8-89E4CEF9E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4EA815-86EF-66DD-CDCC-D11EF40C4FF5}"/>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6" name="Footer Placeholder 5">
            <a:extLst>
              <a:ext uri="{FF2B5EF4-FFF2-40B4-BE49-F238E27FC236}">
                <a16:creationId xmlns:a16="http://schemas.microsoft.com/office/drawing/2014/main" id="{39A27CA7-745B-A005-9CBD-027F072DC1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BBDA23-5D83-6A13-45CF-7CF65D81802C}"/>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198760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90EA-919E-A12A-D8BC-CC4F160BBE4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1E60C-E205-CD79-BC2A-9EE4C8510C5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EB1558-B3E9-B45A-1C8F-F56F7E4CDCCA}"/>
              </a:ext>
            </a:extLst>
          </p:cNvPr>
          <p:cNvSpPr>
            <a:spLocks noGrp="1"/>
          </p:cNvSpPr>
          <p:nvPr>
            <p:ph type="dt" sz="half" idx="10"/>
          </p:nvPr>
        </p:nvSpPr>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D67EDA03-10BF-CED4-3822-9593ADA1AE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44A249-4999-5A81-32FC-B604D18920A0}"/>
              </a:ext>
            </a:extLst>
          </p:cNvPr>
          <p:cNvSpPr>
            <a:spLocks noGrp="1"/>
          </p:cNvSpPr>
          <p:nvPr>
            <p:ph type="sldNum" sz="quarter" idx="12"/>
          </p:nvPr>
        </p:nvSpPr>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9206304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3343-9B9B-CC28-F17B-827F1C171D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AEF5E9B-19D2-8D8B-812B-D88546649E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CA2344-04B2-25FB-0865-454638DFF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4B67FB9-010C-5BFF-E16C-7719BE64DE13}"/>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6" name="Footer Placeholder 5">
            <a:extLst>
              <a:ext uri="{FF2B5EF4-FFF2-40B4-BE49-F238E27FC236}">
                <a16:creationId xmlns:a16="http://schemas.microsoft.com/office/drawing/2014/main" id="{0ECC4978-3091-F482-A652-A6563D756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554189-33A3-ED79-9482-33D55DD58427}"/>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28259574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3E5AB-E025-1AEC-6003-882194188FC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3F11E7F-9874-1F49-9018-157CFE4AC8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8B2490-566A-0E9B-A415-14667393937F}"/>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DEB75238-F9DC-3683-A4EF-377B10D192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B7D474-D8BB-84D6-E4D0-4470EF242EAE}"/>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38011543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ADB3B2-BA3E-3518-44A7-D6B94FA073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7EC996C-CF6F-02E7-E0D9-416427143AD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96BB2-D389-D950-FD5B-BDDEABB93FF6}"/>
              </a:ext>
            </a:extLst>
          </p:cNvPr>
          <p:cNvSpPr>
            <a:spLocks noGrp="1"/>
          </p:cNvSpPr>
          <p:nvPr>
            <p:ph type="dt" sz="half" idx="10"/>
          </p:nvPr>
        </p:nvSpPr>
        <p:spPr>
          <a:xfrm>
            <a:off x="838200" y="6356350"/>
            <a:ext cx="2743200" cy="365125"/>
          </a:xfrm>
          <a:prstGeom prst="rect">
            <a:avLst/>
          </a:prstGeom>
        </p:spPr>
        <p:txBody>
          <a:bodyPr/>
          <a:lstStyle/>
          <a:p>
            <a:fld id="{618A79F8-EFED-43BB-82DC-082198E3F115}" type="datetimeFigureOut">
              <a:rPr lang="en-US" smtClean="0"/>
              <a:t>10/2/2024</a:t>
            </a:fld>
            <a:endParaRPr lang="en-US"/>
          </a:p>
        </p:txBody>
      </p:sp>
      <p:sp>
        <p:nvSpPr>
          <p:cNvPr id="5" name="Footer Placeholder 4">
            <a:extLst>
              <a:ext uri="{FF2B5EF4-FFF2-40B4-BE49-F238E27FC236}">
                <a16:creationId xmlns:a16="http://schemas.microsoft.com/office/drawing/2014/main" id="{BA167D04-7AE5-C178-E07A-F3ACCBC19F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E8F6F4-9012-2EAD-8F11-C0C2D301BF2C}"/>
              </a:ext>
            </a:extLst>
          </p:cNvPr>
          <p:cNvSpPr>
            <a:spLocks noGrp="1"/>
          </p:cNvSpPr>
          <p:nvPr>
            <p:ph type="sldNum" sz="quarter" idx="12"/>
          </p:nvPr>
        </p:nvSpPr>
        <p:spPr>
          <a:xfrm>
            <a:off x="8610600" y="6356350"/>
            <a:ext cx="2743200" cy="365125"/>
          </a:xfrm>
          <a:prstGeom prst="rect">
            <a:avLst/>
          </a:prstGeom>
        </p:spPr>
        <p:txBody>
          <a:bodyPr/>
          <a:lstStyle/>
          <a:p>
            <a:fld id="{41ED5F49-C824-4770-891A-A1467F3B0E21}" type="slidenum">
              <a:rPr lang="en-US" smtClean="0"/>
              <a:t>‹N°›</a:t>
            </a:fld>
            <a:endParaRPr lang="en-US"/>
          </a:p>
        </p:txBody>
      </p:sp>
    </p:spTree>
    <p:extLst>
      <p:ext uri="{BB962C8B-B14F-4D97-AF65-F5344CB8AC3E}">
        <p14:creationId xmlns:p14="http://schemas.microsoft.com/office/powerpoint/2010/main" val="42889264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6FBEB-A642-CBBE-62A2-32DACA90BC27}"/>
              </a:ext>
            </a:extLst>
          </p:cNvPr>
          <p:cNvPicPr>
            <a:picLocks noChangeAspect="1"/>
          </p:cNvPicPr>
          <p:nvPr userDrawn="1"/>
        </p:nvPicPr>
        <p:blipFill>
          <a:blip r:embed="rId2"/>
          <a:srcRect/>
          <a:stretch/>
        </p:blipFill>
        <p:spPr>
          <a:xfrm>
            <a:off x="1" y="27111"/>
            <a:ext cx="12192000" cy="6850119"/>
          </a:xfrm>
          <a:prstGeom prst="rect">
            <a:avLst/>
          </a:prstGeom>
        </p:spPr>
      </p:pic>
      <p:sp>
        <p:nvSpPr>
          <p:cNvPr id="24" name="Text Placeholder 6">
            <a:extLst>
              <a:ext uri="{FF2B5EF4-FFF2-40B4-BE49-F238E27FC236}">
                <a16:creationId xmlns:a16="http://schemas.microsoft.com/office/drawing/2014/main" id="{B35A1660-8A6E-A14B-9219-AD0B3C8871E9}"/>
              </a:ext>
            </a:extLst>
          </p:cNvPr>
          <p:cNvSpPr>
            <a:spLocks noGrp="1"/>
          </p:cNvSpPr>
          <p:nvPr>
            <p:ph type="body" sz="quarter" idx="12" hasCustomPrompt="1"/>
          </p:nvPr>
        </p:nvSpPr>
        <p:spPr>
          <a:xfrm>
            <a:off x="0" y="2031781"/>
            <a:ext cx="12191999" cy="1133220"/>
          </a:xfrm>
          <a:prstGeom prst="rect">
            <a:avLst/>
          </a:prstGeom>
        </p:spPr>
        <p:txBody>
          <a:bodyPr vert="horz" lIns="121899" tIns="60949" rIns="121899" bIns="60949" anchor="ctr">
            <a:noAutofit/>
          </a:bodyPr>
          <a:lstStyle>
            <a:lvl1pPr marL="0" indent="0" algn="ctr">
              <a:lnSpc>
                <a:spcPts val="4020"/>
              </a:lnSpc>
              <a:spcBef>
                <a:spcPts val="0"/>
              </a:spcBef>
              <a:buFontTx/>
              <a:buNone/>
              <a:defRPr sz="2800" b="1" baseline="0">
                <a:solidFill>
                  <a:schemeClr val="bg1"/>
                </a:solidFill>
              </a:defRPr>
            </a:lvl1pPr>
          </a:lstStyle>
          <a:p>
            <a:pPr lvl="0"/>
            <a:r>
              <a:rPr lang="en-GB"/>
              <a:t>Cyber Risk Management </a:t>
            </a:r>
          </a:p>
          <a:p>
            <a:pPr lvl="0"/>
            <a:r>
              <a:rPr lang="en-GB"/>
              <a:t>A Quantification Approach in Financial Terms</a:t>
            </a:r>
            <a:endParaRPr lang="en-US"/>
          </a:p>
        </p:txBody>
      </p:sp>
      <p:sp>
        <p:nvSpPr>
          <p:cNvPr id="25" name="TextBox 24">
            <a:extLst>
              <a:ext uri="{FF2B5EF4-FFF2-40B4-BE49-F238E27FC236}">
                <a16:creationId xmlns:a16="http://schemas.microsoft.com/office/drawing/2014/main" id="{0E2524B9-9C28-D14B-95C0-2159D694C7A2}"/>
              </a:ext>
            </a:extLst>
          </p:cNvPr>
          <p:cNvSpPr txBox="1"/>
          <p:nvPr userDrawn="1"/>
        </p:nvSpPr>
        <p:spPr>
          <a:xfrm>
            <a:off x="7690462" y="6600080"/>
            <a:ext cx="4771339" cy="230810"/>
          </a:xfrm>
          <a:prstGeom prst="rect">
            <a:avLst/>
          </a:prstGeom>
          <a:noFill/>
          <a:effectLst/>
        </p:spPr>
        <p:txBody>
          <a:bodyPr wrap="square" lIns="121899" tIns="60949" rIns="121899" bIns="60949" rtlCol="0">
            <a:spAutoFit/>
          </a:bodyPr>
          <a:lstStyle/>
          <a:p>
            <a:pPr algn="ctr"/>
            <a:r>
              <a:rPr lang="en-US" sz="700">
                <a:solidFill>
                  <a:schemeClr val="bg1"/>
                </a:solidFill>
              </a:rPr>
              <a:t>Copyright © 2024 Information Systems Audit and Control Association, Inc. All rights reserved.</a:t>
            </a:r>
          </a:p>
        </p:txBody>
      </p:sp>
    </p:spTree>
    <p:extLst>
      <p:ext uri="{BB962C8B-B14F-4D97-AF65-F5344CB8AC3E}">
        <p14:creationId xmlns:p14="http://schemas.microsoft.com/office/powerpoint/2010/main" val="2190344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Header + Bod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4" y="6362707"/>
            <a:ext cx="548141" cy="365125"/>
          </a:xfrm>
          <a:prstGeom prst="rect">
            <a:avLst/>
          </a:prstGeom>
        </p:spPr>
        <p:txBody>
          <a:bodyPr/>
          <a:lstStyle>
            <a:lvl1pPr>
              <a:defRPr sz="1200">
                <a:solidFill>
                  <a:schemeClr val="tx1">
                    <a:lumMod val="75000"/>
                    <a:lumOff val="25000"/>
                  </a:schemeClr>
                </a:solidFill>
              </a:defRPr>
            </a:lvl1pPr>
          </a:lstStyle>
          <a:p>
            <a:fld id="{E170D496-3A75-48B9-A516-0D7745B3AD22}" type="slidenum">
              <a:rPr lang="en-US" smtClean="0"/>
              <a:pPr/>
              <a:t>‹N°›</a:t>
            </a:fld>
            <a:endParaRPr lang="en-US"/>
          </a:p>
        </p:txBody>
      </p:sp>
      <p:sp>
        <p:nvSpPr>
          <p:cNvPr id="7" name="Rectangle 6"/>
          <p:cNvSpPr/>
          <p:nvPr/>
        </p:nvSpPr>
        <p:spPr>
          <a:xfrm>
            <a:off x="0" y="672548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sp>
        <p:nvSpPr>
          <p:cNvPr id="8" name="Rectangle 7"/>
          <p:cNvSpPr/>
          <p:nvPr/>
        </p:nvSpPr>
        <p:spPr>
          <a:xfrm>
            <a:off x="0" y="681229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pic>
        <p:nvPicPr>
          <p:cNvPr id="13" name="Picture 12" descr="A picture containing drawing&#10;&#10;Description automatically generated">
            <a:extLst>
              <a:ext uri="{FF2B5EF4-FFF2-40B4-BE49-F238E27FC236}">
                <a16:creationId xmlns:a16="http://schemas.microsoft.com/office/drawing/2014/main" id="{A9A6086B-11C8-460B-ACC5-B7E7779AD5C1}"/>
              </a:ext>
            </a:extLst>
          </p:cNvPr>
          <p:cNvPicPr>
            <a:picLocks noChangeAspect="1"/>
          </p:cNvPicPr>
          <p:nvPr userDrawn="1"/>
        </p:nvPicPr>
        <p:blipFill>
          <a:blip r:embed="rId3"/>
          <a:stretch>
            <a:fillRect/>
          </a:stretch>
        </p:blipFill>
        <p:spPr>
          <a:xfrm>
            <a:off x="10361141" y="6147941"/>
            <a:ext cx="1830859" cy="794657"/>
          </a:xfrm>
          <a:prstGeom prst="rect">
            <a:avLst/>
          </a:prstGeom>
        </p:spPr>
      </p:pic>
      <p:sp>
        <p:nvSpPr>
          <p:cNvPr id="12" name="Content Placeholder 2">
            <a:extLst>
              <a:ext uri="{FF2B5EF4-FFF2-40B4-BE49-F238E27FC236}">
                <a16:creationId xmlns:a16="http://schemas.microsoft.com/office/drawing/2014/main" id="{B63DDFBB-B538-46B0-9568-FC761EBD2B0B}"/>
              </a:ext>
            </a:extLst>
          </p:cNvPr>
          <p:cNvSpPr>
            <a:spLocks noGrp="1"/>
          </p:cNvSpPr>
          <p:nvPr>
            <p:ph idx="1"/>
          </p:nvPr>
        </p:nvSpPr>
        <p:spPr>
          <a:xfrm>
            <a:off x="496890" y="1494163"/>
            <a:ext cx="11352212" cy="4642580"/>
          </a:xfrm>
          <a:prstGeom prst="rect">
            <a:avLst/>
          </a:prstGeom>
        </p:spPr>
        <p:txBody>
          <a:bodyPr/>
          <a:lstStyle>
            <a:lvl1pPr>
              <a:defRPr lang="en-US" sz="2251" i="0" dirty="0"/>
            </a:lvl1pPr>
            <a:lvl2pPr marL="267884" indent="-267884">
              <a:buFont typeface="Arial" panose="020B0604020202020204" pitchFamily="34" charset="0"/>
              <a:buChar char="•"/>
              <a:defRPr lang="en-US" sz="2000" dirty="0"/>
            </a:lvl2pPr>
            <a:lvl3pPr marL="457187" indent="-284156">
              <a:defRPr lang="en-US" sz="1800" dirty="0"/>
            </a:lvl3pPr>
            <a:lvl4pPr marL="540232" indent="-273837">
              <a:defRPr lang="en-US" sz="1600" dirty="0"/>
            </a:lvl4pPr>
            <a:lvl5pPr marL="695011" indent="-154777">
              <a:defRPr lang="en-US" sz="1500" dirty="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Title Placeholder 1">
            <a:extLst>
              <a:ext uri="{FF2B5EF4-FFF2-40B4-BE49-F238E27FC236}">
                <a16:creationId xmlns:a16="http://schemas.microsoft.com/office/drawing/2014/main" id="{A5533F29-E730-4A8B-AEF1-86F8581B68AD}"/>
              </a:ext>
            </a:extLst>
          </p:cNvPr>
          <p:cNvSpPr>
            <a:spLocks noGrp="1"/>
          </p:cNvSpPr>
          <p:nvPr>
            <p:ph type="title"/>
          </p:nvPr>
        </p:nvSpPr>
        <p:spPr>
          <a:xfrm>
            <a:off x="496891" y="400240"/>
            <a:ext cx="11352212" cy="1009460"/>
          </a:xfrm>
          <a:prstGeom prst="rect">
            <a:avLst/>
          </a:prstGeom>
        </p:spPr>
        <p:txBody>
          <a:bodyPr vert="horz" lIns="0" tIns="0" rIns="0" bIns="0" rtlCol="0" anchor="ctr" anchorCtr="0">
            <a:noAutofit/>
          </a:bodyPr>
          <a:lstStyle/>
          <a:p>
            <a:r>
              <a:rPr lang="en-US"/>
              <a:t>Click To Edit Master Title Style</a:t>
            </a:r>
          </a:p>
        </p:txBody>
      </p:sp>
      <p:sp>
        <p:nvSpPr>
          <p:cNvPr id="2" name="Rectangle 1">
            <a:extLst>
              <a:ext uri="{FF2B5EF4-FFF2-40B4-BE49-F238E27FC236}">
                <a16:creationId xmlns:a16="http://schemas.microsoft.com/office/drawing/2014/main" id="{3149F242-08AA-AB0F-ABDA-C03A628B964B}"/>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custDataLst>
      <p:tags r:id="rId1"/>
    </p:custDataLst>
    <p:extLst>
      <p:ext uri="{BB962C8B-B14F-4D97-AF65-F5344CB8AC3E}">
        <p14:creationId xmlns:p14="http://schemas.microsoft.com/office/powerpoint/2010/main" val="41047231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07A27F0-690F-41A3-8F0C-53353B9F59AA}"/>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rgbClr val="626F7A"/>
                </a:solidFill>
                <a:latin typeface="Arial" panose="020B0604020202020204" pitchFamily="34" charset="0"/>
              </a:rPr>
              <a:t>‹N°›</a:t>
            </a:fld>
            <a:endParaRPr lang="en-US" sz="800" baseline="0">
              <a:solidFill>
                <a:srgbClr val="626F7A"/>
              </a:solidFill>
              <a:latin typeface="Arial" panose="020B0604020202020204" pitchFamily="34" charset="0"/>
            </a:endParaRPr>
          </a:p>
        </p:txBody>
      </p:sp>
      <p:pic>
        <p:nvPicPr>
          <p:cNvPr id="12" name="Picture 11" descr="A picture containing drawing&#10;&#10;Description automatically generated">
            <a:extLst>
              <a:ext uri="{FF2B5EF4-FFF2-40B4-BE49-F238E27FC236}">
                <a16:creationId xmlns:a16="http://schemas.microsoft.com/office/drawing/2014/main" id="{0AF89498-36A4-4B60-9FBC-A768404B6A53}"/>
              </a:ext>
            </a:extLst>
          </p:cNvPr>
          <p:cNvPicPr>
            <a:picLocks noChangeAspect="1"/>
          </p:cNvPicPr>
          <p:nvPr userDrawn="1"/>
        </p:nvPicPr>
        <p:blipFill>
          <a:blip r:embed="rId2"/>
          <a:stretch>
            <a:fillRect/>
          </a:stretch>
        </p:blipFill>
        <p:spPr>
          <a:xfrm>
            <a:off x="10175027" y="6001909"/>
            <a:ext cx="1830859" cy="794657"/>
          </a:xfrm>
          <a:prstGeom prst="rect">
            <a:avLst/>
          </a:prstGeom>
        </p:spPr>
      </p:pic>
      <p:sp>
        <p:nvSpPr>
          <p:cNvPr id="16" name="Content Placeholder 2">
            <a:extLst>
              <a:ext uri="{FF2B5EF4-FFF2-40B4-BE49-F238E27FC236}">
                <a16:creationId xmlns:a16="http://schemas.microsoft.com/office/drawing/2014/main" id="{8819E580-24CE-4A1B-AD3A-32A09FCE31C8}"/>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0078AB82-42BD-402B-9DDF-47EB56086E18}"/>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C5B248CA-7503-4F7A-943E-597630EA6901}"/>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sp>
        <p:nvSpPr>
          <p:cNvPr id="2" name="Rectangle 1">
            <a:extLst>
              <a:ext uri="{FF2B5EF4-FFF2-40B4-BE49-F238E27FC236}">
                <a16:creationId xmlns:a16="http://schemas.microsoft.com/office/drawing/2014/main" id="{26CFF87D-4E9F-49B1-519C-523BFA62E353}"/>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extLst>
      <p:ext uri="{BB962C8B-B14F-4D97-AF65-F5344CB8AC3E}">
        <p14:creationId xmlns:p14="http://schemas.microsoft.com/office/powerpoint/2010/main" val="1562796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1AD8407F-132B-4C53-99F1-B860F874E9A2}"/>
              </a:ext>
            </a:extLst>
          </p:cNvPr>
          <p:cNvSpPr>
            <a:spLocks noGrp="1"/>
          </p:cNvSpPr>
          <p:nvPr>
            <p:ph sz="quarter" idx="10"/>
          </p:nvPr>
        </p:nvSpPr>
        <p:spPr>
          <a:xfrm>
            <a:off x="470267" y="497198"/>
            <a:ext cx="9374659" cy="496888"/>
          </a:xfrm>
          <a:prstGeom prst="rect">
            <a:avLst/>
          </a:prstGeom>
        </p:spPr>
        <p:txBody>
          <a:bodyPr/>
          <a:lstStyle>
            <a:lvl1pPr marL="0" indent="0">
              <a:buNone/>
              <a:defRPr b="1">
                <a:solidFill>
                  <a:srgbClr val="002060"/>
                </a:solidFill>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2E62E7E4-42E8-46BC-9031-A1F18529CC19}"/>
              </a:ext>
            </a:extLst>
          </p:cNvPr>
          <p:cNvSpPr>
            <a:spLocks noGrp="1"/>
          </p:cNvSpPr>
          <p:nvPr>
            <p:ph sz="quarter" idx="11" hasCustomPrompt="1"/>
          </p:nvPr>
        </p:nvSpPr>
        <p:spPr>
          <a:xfrm>
            <a:off x="470267" y="999556"/>
            <a:ext cx="9374660" cy="496888"/>
          </a:xfrm>
          <a:prstGeom prst="rect">
            <a:avLst/>
          </a:prstGeom>
        </p:spPr>
        <p:txBody>
          <a:bodyPr/>
          <a:lstStyle>
            <a:lvl1pPr marL="0" indent="0">
              <a:buNone/>
              <a:defRPr sz="1800" b="0">
                <a:solidFill>
                  <a:schemeClr val="bg2">
                    <a:lumMod val="50000"/>
                  </a:schemeClr>
                </a:solidFill>
              </a:defRPr>
            </a:lvl1pPr>
          </a:lstStyle>
          <a:p>
            <a:pPr lvl="0"/>
            <a:r>
              <a:rPr lang="en-US"/>
              <a:t>Click to edit master text styles</a:t>
            </a:r>
          </a:p>
        </p:txBody>
      </p:sp>
      <p:sp>
        <p:nvSpPr>
          <p:cNvPr id="20" name="Content Placeholder 2">
            <a:extLst>
              <a:ext uri="{FF2B5EF4-FFF2-40B4-BE49-F238E27FC236}">
                <a16:creationId xmlns:a16="http://schemas.microsoft.com/office/drawing/2014/main" id="{933C82AC-1204-472F-8237-C09AF2A5053E}"/>
              </a:ext>
            </a:extLst>
          </p:cNvPr>
          <p:cNvSpPr>
            <a:spLocks noGrp="1"/>
          </p:cNvSpPr>
          <p:nvPr>
            <p:ph sz="quarter" idx="12"/>
          </p:nvPr>
        </p:nvSpPr>
        <p:spPr>
          <a:xfrm>
            <a:off x="480541" y="1887975"/>
            <a:ext cx="9374659" cy="4068942"/>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109" name="Picture 108" descr="Background pattern&#10;&#10;Description automatically generated">
            <a:extLst>
              <a:ext uri="{FF2B5EF4-FFF2-40B4-BE49-F238E27FC236}">
                <a16:creationId xmlns:a16="http://schemas.microsoft.com/office/drawing/2014/main" id="{3F78BB9D-6AB7-49C1-8935-3978A24D17A5}"/>
              </a:ext>
            </a:extLst>
          </p:cNvPr>
          <p:cNvPicPr>
            <a:picLocks noChangeAspect="1"/>
          </p:cNvPicPr>
          <p:nvPr userDrawn="1"/>
        </p:nvPicPr>
        <p:blipFill rotWithShape="1">
          <a:blip r:embed="rId2">
            <a:alphaModFix amt="20000"/>
          </a:blip>
          <a:srcRect t="11973"/>
          <a:stretch/>
        </p:blipFill>
        <p:spPr>
          <a:xfrm>
            <a:off x="10183555" y="-1"/>
            <a:ext cx="1800335" cy="6036907"/>
          </a:xfrm>
          <a:prstGeom prst="rect">
            <a:avLst/>
          </a:prstGeom>
        </p:spPr>
      </p:pic>
      <p:sp>
        <p:nvSpPr>
          <p:cNvPr id="2" name="Rectangle 1">
            <a:extLst>
              <a:ext uri="{FF2B5EF4-FFF2-40B4-BE49-F238E27FC236}">
                <a16:creationId xmlns:a16="http://schemas.microsoft.com/office/drawing/2014/main" id="{4C3AA9F1-A52B-6961-C6F2-7D1DBF3ABC67}"/>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extLst>
      <p:ext uri="{BB962C8B-B14F-4D97-AF65-F5344CB8AC3E}">
        <p14:creationId xmlns:p14="http://schemas.microsoft.com/office/powerpoint/2010/main" val="3634183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7" name="Picture 6" descr="A picture containing food&#10;&#10;Description automatically generated">
            <a:extLst>
              <a:ext uri="{FF2B5EF4-FFF2-40B4-BE49-F238E27FC236}">
                <a16:creationId xmlns:a16="http://schemas.microsoft.com/office/drawing/2014/main" id="{7C62C088-B747-4DE3-A5F0-D37224B001B5}"/>
              </a:ext>
            </a:extLst>
          </p:cNvPr>
          <p:cNvPicPr>
            <a:picLocks noChangeAspect="1"/>
          </p:cNvPicPr>
          <p:nvPr userDrawn="1"/>
        </p:nvPicPr>
        <p:blipFill rotWithShape="1">
          <a:blip r:embed="rId2">
            <a:alphaModFix amt="20000"/>
          </a:blip>
          <a:srcRect l="14276" t="48283" b="38728"/>
          <a:stretch/>
        </p:blipFill>
        <p:spPr>
          <a:xfrm>
            <a:off x="-72737" y="5967412"/>
            <a:ext cx="10448784" cy="890587"/>
          </a:xfrm>
          <a:prstGeom prst="rect">
            <a:avLst/>
          </a:prstGeom>
        </p:spPr>
      </p:pic>
      <p:sp>
        <p:nvSpPr>
          <p:cNvPr id="12" name="Picture Placeholder 10">
            <a:extLst>
              <a:ext uri="{FF2B5EF4-FFF2-40B4-BE49-F238E27FC236}">
                <a16:creationId xmlns:a16="http://schemas.microsoft.com/office/drawing/2014/main" id="{7E833603-3A4C-47B3-8049-F1056102B838}"/>
              </a:ext>
            </a:extLst>
          </p:cNvPr>
          <p:cNvSpPr>
            <a:spLocks noGrp="1"/>
          </p:cNvSpPr>
          <p:nvPr>
            <p:ph type="pic" sz="quarter" idx="13"/>
          </p:nvPr>
        </p:nvSpPr>
        <p:spPr>
          <a:xfrm>
            <a:off x="8115300" y="-1786"/>
            <a:ext cx="4076700" cy="6856214"/>
          </a:xfrm>
          <a:prstGeom prst="rect">
            <a:avLst/>
          </a:prstGeom>
          <a:solidFill>
            <a:schemeClr val="bg2"/>
          </a:solidFill>
        </p:spPr>
        <p:txBody>
          <a:bodyPr/>
          <a:lstStyle>
            <a:lvl1pPr marL="0" indent="0">
              <a:buNone/>
              <a:defRPr lang="en-US" sz="2800" kern="1200" dirty="0">
                <a:solidFill>
                  <a:schemeClr val="tx1"/>
                </a:solidFill>
                <a:latin typeface="+mn-lt"/>
                <a:ea typeface="+mn-ea"/>
                <a:cs typeface="+mn-cs"/>
              </a:defRPr>
            </a:lvl1pPr>
          </a:lstStyle>
          <a:p>
            <a:endParaRPr lang="en-US"/>
          </a:p>
        </p:txBody>
      </p:sp>
      <p:sp>
        <p:nvSpPr>
          <p:cNvPr id="10" name="Content Placeholder 2">
            <a:extLst>
              <a:ext uri="{FF2B5EF4-FFF2-40B4-BE49-F238E27FC236}">
                <a16:creationId xmlns:a16="http://schemas.microsoft.com/office/drawing/2014/main" id="{D7757CD4-9833-4380-A823-0C835C546A5D}"/>
              </a:ext>
            </a:extLst>
          </p:cNvPr>
          <p:cNvSpPr>
            <a:spLocks noGrp="1"/>
          </p:cNvSpPr>
          <p:nvPr>
            <p:ph sz="quarter" idx="10" hasCustomPrompt="1"/>
          </p:nvPr>
        </p:nvSpPr>
        <p:spPr>
          <a:xfrm>
            <a:off x="470267" y="497198"/>
            <a:ext cx="7454533" cy="727920"/>
          </a:xfrm>
          <a:prstGeom prst="rect">
            <a:avLst/>
          </a:prstGeom>
        </p:spPr>
        <p:txBody>
          <a:bodyPr/>
          <a:lstStyle>
            <a:lvl1pPr marL="0" indent="0">
              <a:buNone/>
              <a:defRPr b="1">
                <a:solidFill>
                  <a:srgbClr val="002060"/>
                </a:solidFill>
              </a:defRPr>
            </a:lvl1pPr>
          </a:lstStyle>
          <a:p>
            <a:pPr lvl="0"/>
            <a:r>
              <a:rPr lang="en-US"/>
              <a:t>Third page photo layout – White Logo</a:t>
            </a:r>
          </a:p>
        </p:txBody>
      </p:sp>
      <p:sp>
        <p:nvSpPr>
          <p:cNvPr id="11" name="Content Placeholder 2">
            <a:extLst>
              <a:ext uri="{FF2B5EF4-FFF2-40B4-BE49-F238E27FC236}">
                <a16:creationId xmlns:a16="http://schemas.microsoft.com/office/drawing/2014/main" id="{15E25F46-1021-4C2D-A881-B443358AB40B}"/>
              </a:ext>
            </a:extLst>
          </p:cNvPr>
          <p:cNvSpPr>
            <a:spLocks noGrp="1"/>
          </p:cNvSpPr>
          <p:nvPr>
            <p:ph sz="quarter" idx="12"/>
          </p:nvPr>
        </p:nvSpPr>
        <p:spPr>
          <a:xfrm>
            <a:off x="480541" y="1434905"/>
            <a:ext cx="7454533" cy="4567004"/>
          </a:xfrm>
          <a:prstGeom prst="rect">
            <a:avLst/>
          </a:prstGeom>
        </p:spPr>
        <p:txBody>
          <a:bodyPr/>
          <a:lstStyle>
            <a:lvl1pPr marL="0" indent="0">
              <a:buNone/>
              <a:defRPr sz="2200" b="0">
                <a:solidFill>
                  <a:schemeClr val="bg2">
                    <a:lumMod val="50000"/>
                  </a:schemeClr>
                </a:solidFill>
              </a:defRPr>
            </a:lvl1pPr>
            <a:lvl2pPr marL="457200" indent="0">
              <a:buNone/>
              <a:defRPr sz="1800">
                <a:solidFill>
                  <a:schemeClr val="bg2">
                    <a:lumMod val="50000"/>
                  </a:schemeClr>
                </a:solidFill>
              </a:defRPr>
            </a:lvl2pPr>
            <a:lvl3pPr marL="914400" indent="0">
              <a:buNone/>
              <a:defRPr sz="1400">
                <a:solidFill>
                  <a:schemeClr val="bg2">
                    <a:lumMod val="50000"/>
                  </a:schemeClr>
                </a:solidFill>
              </a:defRPr>
            </a:lvl3pPr>
            <a:lvl4pPr>
              <a:defRPr sz="1400">
                <a:solidFill>
                  <a:schemeClr val="bg2">
                    <a:lumMod val="50000"/>
                  </a:schemeClr>
                </a:solidFill>
              </a:defRPr>
            </a:lvl4pPr>
            <a:lvl5pPr>
              <a:defRPr sz="1400">
                <a:solidFill>
                  <a:schemeClr val="bg2">
                    <a:lumMod val="50000"/>
                  </a:schemeClr>
                </a:solidFill>
              </a:defRPr>
            </a:lvl5pPr>
          </a:lstStyle>
          <a:p>
            <a:r>
              <a:rPr lang="en-US"/>
              <a:t>Click to edit Master text styles</a:t>
            </a:r>
          </a:p>
          <a:p>
            <a:pPr lvl="1"/>
            <a:r>
              <a:rPr lang="en-US"/>
              <a:t>Second level</a:t>
            </a:r>
          </a:p>
          <a:p>
            <a:pPr lvl="2"/>
            <a:r>
              <a:rPr lang="en-US"/>
              <a:t>Third level</a:t>
            </a:r>
          </a:p>
          <a:p>
            <a:pPr lvl="3"/>
            <a:r>
              <a:rPr lang="en-US"/>
              <a:t>Fourth level</a:t>
            </a:r>
          </a:p>
          <a:p>
            <a:pPr lvl="3"/>
            <a:r>
              <a:rPr lang="en-US"/>
              <a:t>Fifth level</a:t>
            </a:r>
          </a:p>
        </p:txBody>
      </p:sp>
      <p:pic>
        <p:nvPicPr>
          <p:cNvPr id="9" name="Picture 8" descr="A picture containing drawing&#10;&#10;Description automatically generated">
            <a:extLst>
              <a:ext uri="{FF2B5EF4-FFF2-40B4-BE49-F238E27FC236}">
                <a16:creationId xmlns:a16="http://schemas.microsoft.com/office/drawing/2014/main" id="{330CA16D-7DF7-40AF-B417-6E44364E8671}"/>
              </a:ext>
            </a:extLst>
          </p:cNvPr>
          <p:cNvPicPr>
            <a:picLocks noChangeAspect="1"/>
          </p:cNvPicPr>
          <p:nvPr userDrawn="1"/>
        </p:nvPicPr>
        <p:blipFill>
          <a:blip r:embed="rId3"/>
          <a:stretch>
            <a:fillRect/>
          </a:stretch>
        </p:blipFill>
        <p:spPr>
          <a:xfrm>
            <a:off x="10157271" y="5987610"/>
            <a:ext cx="1866932" cy="810313"/>
          </a:xfrm>
          <a:prstGeom prst="rect">
            <a:avLst/>
          </a:prstGeom>
        </p:spPr>
      </p:pic>
      <p:sp>
        <p:nvSpPr>
          <p:cNvPr id="2" name="Rectangle 1">
            <a:extLst>
              <a:ext uri="{FF2B5EF4-FFF2-40B4-BE49-F238E27FC236}">
                <a16:creationId xmlns:a16="http://schemas.microsoft.com/office/drawing/2014/main" id="{E49066B7-1CBB-DA03-EA0F-D6A7148FF8CD}"/>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extLst>
      <p:ext uri="{BB962C8B-B14F-4D97-AF65-F5344CB8AC3E}">
        <p14:creationId xmlns:p14="http://schemas.microsoft.com/office/powerpoint/2010/main" val="30707783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51526A-80F4-4580-A928-298DBDFF328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drawing&#10;&#10;Description automatically generated">
            <a:extLst>
              <a:ext uri="{FF2B5EF4-FFF2-40B4-BE49-F238E27FC236}">
                <a16:creationId xmlns:a16="http://schemas.microsoft.com/office/drawing/2014/main" id="{BF0D4326-F7B3-4208-9F61-2077A71D9D10}"/>
              </a:ext>
            </a:extLst>
          </p:cNvPr>
          <p:cNvPicPr>
            <a:picLocks noChangeAspect="1"/>
          </p:cNvPicPr>
          <p:nvPr userDrawn="1"/>
        </p:nvPicPr>
        <p:blipFill>
          <a:blip r:embed="rId2"/>
          <a:stretch>
            <a:fillRect/>
          </a:stretch>
        </p:blipFill>
        <p:spPr>
          <a:xfrm>
            <a:off x="3204901" y="1859805"/>
            <a:ext cx="5748907" cy="2495227"/>
          </a:xfrm>
          <a:prstGeom prst="rect">
            <a:avLst/>
          </a:prstGeom>
        </p:spPr>
      </p:pic>
      <p:sp>
        <p:nvSpPr>
          <p:cNvPr id="2" name="Rectangle 1">
            <a:extLst>
              <a:ext uri="{FF2B5EF4-FFF2-40B4-BE49-F238E27FC236}">
                <a16:creationId xmlns:a16="http://schemas.microsoft.com/office/drawing/2014/main" id="{815CC011-328B-A2D4-81F3-96A7C88D0AD1}"/>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extLst>
      <p:ext uri="{BB962C8B-B14F-4D97-AF65-F5344CB8AC3E}">
        <p14:creationId xmlns:p14="http://schemas.microsoft.com/office/powerpoint/2010/main" val="1175061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Header + 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891" y="400246"/>
            <a:ext cx="11354100" cy="1005841"/>
          </a:xfrm>
        </p:spPr>
        <p:txBody>
          <a:bodyPr vert="horz" lIns="0" tIns="0" rIns="0" bIns="0" rtlCol="0" anchor="ctr" anchorCtr="0">
            <a:noAutofit/>
          </a:bodyPr>
          <a:lstStyle>
            <a:lvl1pPr>
              <a:defRPr lang="en-US"/>
            </a:lvl1pPr>
          </a:lstStyle>
          <a:p>
            <a:pPr lvl="0"/>
            <a:r>
              <a:rPr lang="en-US"/>
              <a:t>Click To Edit Master Title Style</a:t>
            </a:r>
          </a:p>
        </p:txBody>
      </p:sp>
      <p:sp>
        <p:nvSpPr>
          <p:cNvPr id="6" name="Slide Number Placeholder 5"/>
          <p:cNvSpPr>
            <a:spLocks noGrp="1"/>
          </p:cNvSpPr>
          <p:nvPr>
            <p:ph type="sldNum" sz="quarter" idx="12"/>
          </p:nvPr>
        </p:nvSpPr>
        <p:spPr>
          <a:xfrm>
            <a:off x="4" y="6362707"/>
            <a:ext cx="548141" cy="365125"/>
          </a:xfrm>
          <a:prstGeom prst="rect">
            <a:avLst/>
          </a:prstGeom>
        </p:spPr>
        <p:txBody>
          <a:bodyPr/>
          <a:lstStyle>
            <a:lvl1pPr>
              <a:defRPr sz="1200">
                <a:solidFill>
                  <a:schemeClr val="tx1">
                    <a:lumMod val="75000"/>
                    <a:lumOff val="25000"/>
                  </a:schemeClr>
                </a:solidFill>
              </a:defRPr>
            </a:lvl1pPr>
          </a:lstStyle>
          <a:p>
            <a:fld id="{E170D496-3A75-48B9-A516-0D7745B3AD22}" type="slidenum">
              <a:rPr lang="en-US" smtClean="0"/>
              <a:pPr/>
              <a:t>‹N°›</a:t>
            </a:fld>
            <a:endParaRPr lang="en-US"/>
          </a:p>
        </p:txBody>
      </p:sp>
      <p:sp>
        <p:nvSpPr>
          <p:cNvPr id="7" name="Rectangle 6"/>
          <p:cNvSpPr/>
          <p:nvPr/>
        </p:nvSpPr>
        <p:spPr>
          <a:xfrm>
            <a:off x="0" y="6725489"/>
            <a:ext cx="12192000" cy="1325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sp>
        <p:nvSpPr>
          <p:cNvPr id="8" name="Rectangle 7"/>
          <p:cNvSpPr/>
          <p:nvPr/>
        </p:nvSpPr>
        <p:spPr>
          <a:xfrm>
            <a:off x="0" y="6812291"/>
            <a:ext cx="12192000" cy="45719"/>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algn="ctr">
              <a:spcBef>
                <a:spcPts val="675"/>
              </a:spcBef>
            </a:pPr>
            <a:endParaRPr lang="en-US" sz="1500" b="1"/>
          </a:p>
        </p:txBody>
      </p:sp>
      <p:sp>
        <p:nvSpPr>
          <p:cNvPr id="11" name="Content Placeholder 2">
            <a:extLst>
              <a:ext uri="{FF2B5EF4-FFF2-40B4-BE49-F238E27FC236}">
                <a16:creationId xmlns:a16="http://schemas.microsoft.com/office/drawing/2014/main" id="{EE98A4AD-6F4A-41E1-8A75-92763CD65444}"/>
              </a:ext>
            </a:extLst>
          </p:cNvPr>
          <p:cNvSpPr>
            <a:spLocks noGrp="1"/>
          </p:cNvSpPr>
          <p:nvPr>
            <p:ph idx="1"/>
          </p:nvPr>
        </p:nvSpPr>
        <p:spPr>
          <a:xfrm>
            <a:off x="496893" y="1490475"/>
            <a:ext cx="11354100" cy="4996109"/>
          </a:xfrm>
          <a:prstGeom prst="rect">
            <a:avLst/>
          </a:prstGeom>
        </p:spPr>
        <p:txBody>
          <a:bodyPr/>
          <a:lstStyle>
            <a:lvl1pPr>
              <a:defRPr lang="en-US" sz="2251" i="0" dirty="0"/>
            </a:lvl1pPr>
            <a:lvl2pPr marL="267884" indent="-267884">
              <a:buFont typeface="Arial" panose="020B0604020202020204" pitchFamily="34" charset="0"/>
              <a:buChar char="•"/>
              <a:defRPr lang="en-US" sz="2000" dirty="0"/>
            </a:lvl2pPr>
            <a:lvl3pPr marL="457187" indent="-284156">
              <a:defRPr lang="en-US" sz="1800" dirty="0"/>
            </a:lvl3pPr>
            <a:lvl4pPr marL="540232" indent="-273837">
              <a:defRPr lang="en-US" sz="1600" dirty="0"/>
            </a:lvl4pPr>
            <a:lvl5pPr marL="695011" indent="-154777">
              <a:defRPr lang="en-US" sz="1500" dirty="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descr="A picture containing drawing&#10;&#10;Description automatically generated">
            <a:extLst>
              <a:ext uri="{FF2B5EF4-FFF2-40B4-BE49-F238E27FC236}">
                <a16:creationId xmlns:a16="http://schemas.microsoft.com/office/drawing/2014/main" id="{A9A6086B-11C8-460B-ACC5-B7E7779AD5C1}"/>
              </a:ext>
            </a:extLst>
          </p:cNvPr>
          <p:cNvPicPr>
            <a:picLocks noChangeAspect="1"/>
          </p:cNvPicPr>
          <p:nvPr/>
        </p:nvPicPr>
        <p:blipFill>
          <a:blip r:embed="rId3"/>
          <a:stretch>
            <a:fillRect/>
          </a:stretch>
        </p:blipFill>
        <p:spPr>
          <a:xfrm>
            <a:off x="10361141" y="6147941"/>
            <a:ext cx="1830859" cy="79465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4FF2812-AFB6-4503-BD9A-46AE7E47375F}"/>
              </a:ext>
            </a:extLst>
          </p:cNvPr>
          <p:cNvPicPr>
            <a:picLocks noChangeAspect="1"/>
          </p:cNvPicPr>
          <p:nvPr/>
        </p:nvPicPr>
        <p:blipFill>
          <a:blip r:embed="rId3"/>
          <a:stretch>
            <a:fillRect/>
          </a:stretch>
        </p:blipFill>
        <p:spPr>
          <a:xfrm>
            <a:off x="10361141" y="6147941"/>
            <a:ext cx="1830859" cy="794657"/>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03AA6E1-142D-4105-85DF-BEA891491356}"/>
              </a:ext>
            </a:extLst>
          </p:cNvPr>
          <p:cNvPicPr>
            <a:picLocks noChangeAspect="1"/>
          </p:cNvPicPr>
          <p:nvPr userDrawn="1"/>
        </p:nvPicPr>
        <p:blipFill>
          <a:blip r:embed="rId3"/>
          <a:stretch>
            <a:fillRect/>
          </a:stretch>
        </p:blipFill>
        <p:spPr>
          <a:xfrm>
            <a:off x="10361141" y="6147941"/>
            <a:ext cx="1830859" cy="794657"/>
          </a:xfrm>
          <a:prstGeom prst="rect">
            <a:avLst/>
          </a:prstGeom>
        </p:spPr>
      </p:pic>
      <p:sp>
        <p:nvSpPr>
          <p:cNvPr id="3" name="Rectangle 2">
            <a:extLst>
              <a:ext uri="{FF2B5EF4-FFF2-40B4-BE49-F238E27FC236}">
                <a16:creationId xmlns:a16="http://schemas.microsoft.com/office/drawing/2014/main" id="{9A8C177A-7E2A-2605-588C-C96F11242E29}"/>
              </a:ext>
            </a:extLst>
          </p:cNvPr>
          <p:cNvSpPr/>
          <p:nvPr userDrawn="1"/>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Tree>
    <p:custDataLst>
      <p:tags r:id="rId1"/>
    </p:custDataLst>
    <p:extLst>
      <p:ext uri="{BB962C8B-B14F-4D97-AF65-F5344CB8AC3E}">
        <p14:creationId xmlns:p14="http://schemas.microsoft.com/office/powerpoint/2010/main" val="302482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76FBEB-A642-CBBE-62A2-32DACA90BC27}"/>
              </a:ext>
            </a:extLst>
          </p:cNvPr>
          <p:cNvPicPr>
            <a:picLocks noChangeAspect="1"/>
          </p:cNvPicPr>
          <p:nvPr userDrawn="1"/>
        </p:nvPicPr>
        <p:blipFill>
          <a:blip r:embed="rId2"/>
          <a:srcRect/>
          <a:stretch/>
        </p:blipFill>
        <p:spPr>
          <a:xfrm>
            <a:off x="1" y="27111"/>
            <a:ext cx="12192000" cy="6850119"/>
          </a:xfrm>
          <a:prstGeom prst="rect">
            <a:avLst/>
          </a:prstGeom>
        </p:spPr>
      </p:pic>
      <p:sp>
        <p:nvSpPr>
          <p:cNvPr id="24" name="Text Placeholder 6">
            <a:extLst>
              <a:ext uri="{FF2B5EF4-FFF2-40B4-BE49-F238E27FC236}">
                <a16:creationId xmlns:a16="http://schemas.microsoft.com/office/drawing/2014/main" id="{B35A1660-8A6E-A14B-9219-AD0B3C8871E9}"/>
              </a:ext>
            </a:extLst>
          </p:cNvPr>
          <p:cNvSpPr>
            <a:spLocks noGrp="1"/>
          </p:cNvSpPr>
          <p:nvPr>
            <p:ph type="body" sz="quarter" idx="12" hasCustomPrompt="1"/>
          </p:nvPr>
        </p:nvSpPr>
        <p:spPr>
          <a:xfrm>
            <a:off x="0" y="2031781"/>
            <a:ext cx="12191999" cy="1133220"/>
          </a:xfrm>
          <a:prstGeom prst="rect">
            <a:avLst/>
          </a:prstGeom>
        </p:spPr>
        <p:txBody>
          <a:bodyPr vert="horz" lIns="121899" tIns="60949" rIns="121899" bIns="60949" anchor="ctr"/>
          <a:lstStyle>
            <a:lvl1pPr marL="0" indent="0" algn="ctr">
              <a:lnSpc>
                <a:spcPts val="4020"/>
              </a:lnSpc>
              <a:spcBef>
                <a:spcPts val="0"/>
              </a:spcBef>
              <a:buFontTx/>
              <a:buNone/>
              <a:defRPr sz="4400" b="1" baseline="0">
                <a:solidFill>
                  <a:schemeClr val="bg1"/>
                </a:solidFill>
              </a:defRPr>
            </a:lvl1pPr>
          </a:lstStyle>
          <a:p>
            <a:pPr lvl="0"/>
            <a:r>
              <a:rPr lang="en-GB"/>
              <a:t>Cyber Risk Management</a:t>
            </a:r>
          </a:p>
          <a:p>
            <a:pPr lvl="0"/>
            <a:r>
              <a:rPr lang="en-GB"/>
              <a:t>A Quantification Approach in Financial Terms</a:t>
            </a:r>
            <a:endParaRPr lang="en-US"/>
          </a:p>
        </p:txBody>
      </p:sp>
      <p:sp>
        <p:nvSpPr>
          <p:cNvPr id="25" name="TextBox 24">
            <a:extLst>
              <a:ext uri="{FF2B5EF4-FFF2-40B4-BE49-F238E27FC236}">
                <a16:creationId xmlns:a16="http://schemas.microsoft.com/office/drawing/2014/main" id="{0E2524B9-9C28-D14B-95C0-2159D694C7A2}"/>
              </a:ext>
            </a:extLst>
          </p:cNvPr>
          <p:cNvSpPr txBox="1"/>
          <p:nvPr userDrawn="1"/>
        </p:nvSpPr>
        <p:spPr>
          <a:xfrm>
            <a:off x="7690462" y="6600080"/>
            <a:ext cx="4771339" cy="230810"/>
          </a:xfrm>
          <a:prstGeom prst="rect">
            <a:avLst/>
          </a:prstGeom>
          <a:noFill/>
          <a:effectLst/>
        </p:spPr>
        <p:txBody>
          <a:bodyPr wrap="square" lIns="121899" tIns="60949" rIns="121899" bIns="60949" rtlCol="0">
            <a:spAutoFit/>
          </a:bodyPr>
          <a:lstStyle/>
          <a:p>
            <a:pPr algn="ctr"/>
            <a:r>
              <a:rPr lang="en-US" sz="700">
                <a:solidFill>
                  <a:schemeClr val="bg1"/>
                </a:solidFill>
              </a:rPr>
              <a:t>Copyright © 2024 Information Systems Audit and Control Association, Inc. All rights reserved.</a:t>
            </a:r>
          </a:p>
        </p:txBody>
      </p:sp>
    </p:spTree>
    <p:extLst>
      <p:ext uri="{BB962C8B-B14F-4D97-AF65-F5344CB8AC3E}">
        <p14:creationId xmlns:p14="http://schemas.microsoft.com/office/powerpoint/2010/main" val="20736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Header + Subhead + Body ALT">
    <p:spTree>
      <p:nvGrpSpPr>
        <p:cNvPr id="1" name=""/>
        <p:cNvGrpSpPr/>
        <p:nvPr/>
      </p:nvGrpSpPr>
      <p:grpSpPr>
        <a:xfrm>
          <a:off x="0" y="0"/>
          <a:ext cx="0" cy="0"/>
          <a:chOff x="0" y="0"/>
          <a:chExt cx="0" cy="0"/>
        </a:xfrm>
      </p:grpSpPr>
      <p:sp>
        <p:nvSpPr>
          <p:cNvPr id="2" name="Title 1"/>
          <p:cNvSpPr>
            <a:spLocks noGrp="1"/>
          </p:cNvSpPr>
          <p:nvPr>
            <p:ph type="title"/>
          </p:nvPr>
        </p:nvSpPr>
        <p:spPr>
          <a:xfrm>
            <a:off x="496888" y="310896"/>
            <a:ext cx="9768341" cy="328304"/>
          </a:xfrm>
        </p:spPr>
        <p:txBody>
          <a:bodyPr/>
          <a:lstStyle>
            <a:lvl1pPr>
              <a:defRPr baseline="0">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1850571" y="6180137"/>
            <a:ext cx="7691782" cy="365125"/>
          </a:xfrm>
        </p:spPr>
        <p:txBody>
          <a:bodyPr/>
          <a:lstStyle>
            <a:lvl1pPr>
              <a:defRPr>
                <a:solidFill>
                  <a:schemeClr val="bg1">
                    <a:lumMod val="75000"/>
                  </a:schemeClr>
                </a:solidFill>
              </a:defRPr>
            </a:lvl1pPr>
          </a:lstStyle>
          <a:p>
            <a:r>
              <a:rPr lang="en-US"/>
              <a:t>CONFIDENTIAL - Copyright 2023 ISACA. All Rights Reserved.</a:t>
            </a:r>
          </a:p>
        </p:txBody>
      </p:sp>
      <p:sp>
        <p:nvSpPr>
          <p:cNvPr id="6" name="Slide Number Placeholder 5"/>
          <p:cNvSpPr>
            <a:spLocks noGrp="1"/>
          </p:cNvSpPr>
          <p:nvPr>
            <p:ph type="sldNum" sz="quarter" idx="12"/>
          </p:nvPr>
        </p:nvSpPr>
        <p:spPr>
          <a:xfrm>
            <a:off x="496888" y="6180137"/>
            <a:ext cx="548141" cy="365125"/>
          </a:xfrm>
        </p:spPr>
        <p:txBody>
          <a:bodyPr/>
          <a:lstStyle>
            <a:lvl1pPr>
              <a:defRPr>
                <a:solidFill>
                  <a:schemeClr val="bg1">
                    <a:lumMod val="75000"/>
                  </a:schemeClr>
                </a:solidFill>
              </a:defRPr>
            </a:lvl1pPr>
          </a:lstStyle>
          <a:p>
            <a:fld id="{A82C3BC0-3EBF-3C4C-A3D8-795624EBC6AA}" type="slidenum">
              <a:rPr lang="en-US" smtClean="0"/>
              <a:pPr/>
              <a:t>‹N°›</a:t>
            </a:fld>
            <a:endParaRPr lang="en-US"/>
          </a:p>
        </p:txBody>
      </p:sp>
      <p:sp>
        <p:nvSpPr>
          <p:cNvPr id="8" name="Text Placeholder 7"/>
          <p:cNvSpPr>
            <a:spLocks noGrp="1"/>
          </p:cNvSpPr>
          <p:nvPr>
            <p:ph type="body" sz="quarter" idx="13"/>
          </p:nvPr>
        </p:nvSpPr>
        <p:spPr>
          <a:xfrm>
            <a:off x="496888" y="680174"/>
            <a:ext cx="9768341" cy="327025"/>
          </a:xfrm>
        </p:spPr>
        <p:txBody>
          <a:bodyPr/>
          <a:lstStyle>
            <a:lvl1pPr>
              <a:defRPr sz="1400" b="1" cap="none" baseline="0">
                <a:solidFill>
                  <a:schemeClr val="bg1">
                    <a:lumMod val="50000"/>
                  </a:schemeClr>
                </a:solidFill>
              </a:defRPr>
            </a:lvl1pPr>
          </a:lstStyle>
          <a:p>
            <a:pPr lvl="0"/>
            <a:r>
              <a:rPr lang="en-US"/>
              <a:t>Click to edit Master text styles</a:t>
            </a:r>
          </a:p>
        </p:txBody>
      </p:sp>
      <p:pic>
        <p:nvPicPr>
          <p:cNvPr id="10" name="Picture 7">
            <a:extLst>
              <a:ext uri="{FF2B5EF4-FFF2-40B4-BE49-F238E27FC236}">
                <a16:creationId xmlns:a16="http://schemas.microsoft.com/office/drawing/2014/main" id="{9145F3BB-61B7-3149-BEB4-57CCEE1E2E0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514530" y="6206301"/>
            <a:ext cx="1237320" cy="299220"/>
          </a:xfrm>
          <a:prstGeom prst="rect">
            <a:avLst/>
          </a:prstGeom>
        </p:spPr>
      </p:pic>
    </p:spTree>
    <p:extLst>
      <p:ext uri="{BB962C8B-B14F-4D97-AF65-F5344CB8AC3E}">
        <p14:creationId xmlns:p14="http://schemas.microsoft.com/office/powerpoint/2010/main" val="79795388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theme" Target="../theme/theme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CFEBD3E-CDD6-EE41-AED9-C81306084AD5}"/>
              </a:ext>
            </a:extLst>
          </p:cNvPr>
          <p:cNvSpPr txBox="1"/>
          <p:nvPr userDrawn="1"/>
        </p:nvSpPr>
        <p:spPr>
          <a:xfrm>
            <a:off x="165068" y="6427031"/>
            <a:ext cx="373412" cy="246221"/>
          </a:xfrm>
          <a:prstGeom prst="rect">
            <a:avLst/>
          </a:prstGeom>
          <a:noFill/>
        </p:spPr>
        <p:txBody>
          <a:bodyPr wrap="square" lIns="121899" tIns="60949" rIns="121899" bIns="60949" rtlCol="0">
            <a:spAutoFit/>
          </a:bodyPr>
          <a:lstStyle/>
          <a:p>
            <a:pPr algn="l"/>
            <a:fld id="{1B15C5F3-E017-5447-A02F-B738BECB73AD}" type="slidenum">
              <a:rPr lang="en-US" sz="800" baseline="0" smtClean="0">
                <a:solidFill>
                  <a:srgbClr val="626F7A"/>
                </a:solidFill>
                <a:latin typeface="Arial" panose="020B0604020202020204" pitchFamily="34" charset="0"/>
              </a:rPr>
              <a:t>‹N°›</a:t>
            </a:fld>
            <a:endParaRPr lang="en-US" sz="800" baseline="0">
              <a:solidFill>
                <a:srgbClr val="626F7A"/>
              </a:solidFill>
              <a:latin typeface="Arial" panose="020B0604020202020204" pitchFamily="34" charset="0"/>
            </a:endParaRPr>
          </a:p>
        </p:txBody>
      </p:sp>
      <p:sp>
        <p:nvSpPr>
          <p:cNvPr id="8" name="TextBox 7">
            <a:extLst>
              <a:ext uri="{FF2B5EF4-FFF2-40B4-BE49-F238E27FC236}">
                <a16:creationId xmlns:a16="http://schemas.microsoft.com/office/drawing/2014/main" id="{EB0821C2-0E57-3A42-8D16-54449ED1651D}"/>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rgbClr val="626F7A"/>
                </a:solidFill>
                <a:latin typeface="Arial" panose="020B0604020202020204" pitchFamily="34" charset="0"/>
              </a:rPr>
              <a:t>© 2024 ISACA  All rights reserved.</a:t>
            </a:r>
          </a:p>
        </p:txBody>
      </p:sp>
    </p:spTree>
    <p:extLst>
      <p:ext uri="{BB962C8B-B14F-4D97-AF65-F5344CB8AC3E}">
        <p14:creationId xmlns:p14="http://schemas.microsoft.com/office/powerpoint/2010/main" val="2721217669"/>
      </p:ext>
    </p:extLst>
  </p:cSld>
  <p:clrMap bg1="lt1" tx1="dk1" bg2="lt2" tx2="dk2" accent1="accent1" accent2="accent2" accent3="accent3" accent4="accent4" accent5="accent5" accent6="accent6" hlink="hlink" folHlink="folHlink"/>
  <p:sldLayoutIdLst>
    <p:sldLayoutId id="2147483669" r:id="rId1"/>
    <p:sldLayoutId id="2147483673" r:id="rId2"/>
    <p:sldLayoutId id="2147483672" r:id="rId3"/>
    <p:sldLayoutId id="2147483676"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45" r:id="rId30"/>
    <p:sldLayoutId id="2147483746" r:id="rId31"/>
    <p:sldLayoutId id="2147483747" r:id="rId32"/>
    <p:sldLayoutId id="2147483663" r:id="rId33"/>
    <p:sldLayoutId id="2147483664" r:id="rId34"/>
    <p:sldLayoutId id="2147483665" r:id="rId35"/>
    <p:sldLayoutId id="2147483700" r:id="rId36"/>
    <p:sldLayoutId id="2147483666" r:id="rId37"/>
    <p:sldLayoutId id="2147483707" r:id="rId38"/>
    <p:sldLayoutId id="2147483702" r:id="rId39"/>
    <p:sldLayoutId id="2147483709" r:id="rId40"/>
    <p:sldLayoutId id="2147483706" r:id="rId41"/>
    <p:sldLayoutId id="2147483703" r:id="rId42"/>
    <p:sldLayoutId id="2147483704" r:id="rId43"/>
    <p:sldLayoutId id="2147483678" r:id="rId44"/>
    <p:sldLayoutId id="2147483679" r:id="rId45"/>
    <p:sldLayoutId id="2147483680" r:id="rId46"/>
    <p:sldLayoutId id="2147483681" r:id="rId47"/>
    <p:sldLayoutId id="2147483682" r:id="rId48"/>
    <p:sldLayoutId id="2147483708" r:id="rId49"/>
    <p:sldLayoutId id="2147483705" r:id="rId50"/>
    <p:sldLayoutId id="2147483684" r:id="rId51"/>
    <p:sldLayoutId id="2147483685" r:id="rId52"/>
    <p:sldLayoutId id="2147483686" r:id="rId53"/>
    <p:sldLayoutId id="2147483687" r:id="rId54"/>
    <p:sldLayoutId id="2147483688" r:id="rId55"/>
    <p:sldLayoutId id="2147483690" r:id="rId56"/>
    <p:sldLayoutId id="2147483691" r:id="rId57"/>
    <p:sldLayoutId id="2147483692" r:id="rId58"/>
    <p:sldLayoutId id="2147483693" r:id="rId59"/>
    <p:sldLayoutId id="2147483694" r:id="rId60"/>
    <p:sldLayoutId id="2147483697" r:id="rId6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3BD03B-7474-B14E-31B9-2969348A9E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601DBC1-3392-7D0A-50A0-E075B6AD26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extLst>
              <a:ext uri="{FF2B5EF4-FFF2-40B4-BE49-F238E27FC236}">
                <a16:creationId xmlns:a16="http://schemas.microsoft.com/office/drawing/2014/main" id="{8670E5CB-4073-1FCB-41BF-3C3F0DA3E1E8}"/>
              </a:ext>
            </a:extLst>
          </p:cNvPr>
          <p:cNvSpPr txBox="1"/>
          <p:nvPr userDrawn="1"/>
        </p:nvSpPr>
        <p:spPr>
          <a:xfrm>
            <a:off x="693388" y="6427031"/>
            <a:ext cx="1866932" cy="246221"/>
          </a:xfrm>
          <a:prstGeom prst="rect">
            <a:avLst/>
          </a:prstGeom>
          <a:noFill/>
        </p:spPr>
        <p:txBody>
          <a:bodyPr wrap="square" lIns="121899" tIns="60949" rIns="121899" bIns="60949" rtlCol="0">
            <a:spAutoFit/>
          </a:bodyPr>
          <a:lstStyle/>
          <a:p>
            <a:pPr algn="l"/>
            <a:r>
              <a:rPr lang="en-US" sz="800" baseline="0">
                <a:solidFill>
                  <a:srgbClr val="626F7A"/>
                </a:solidFill>
                <a:latin typeface="Arial" panose="020B0604020202020204" pitchFamily="34" charset="0"/>
              </a:rPr>
              <a:t>© 2024 ISACA  All rights reserved.</a:t>
            </a:r>
          </a:p>
        </p:txBody>
      </p:sp>
      <p:sp>
        <p:nvSpPr>
          <p:cNvPr id="10" name="Slide Number Placeholder 9">
            <a:extLst>
              <a:ext uri="{FF2B5EF4-FFF2-40B4-BE49-F238E27FC236}">
                <a16:creationId xmlns:a16="http://schemas.microsoft.com/office/drawing/2014/main" id="{E653C20E-74EA-29C9-1DD7-057B91E30F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1F95C57-279B-41A4-A36A-591CB9C23BAF}" type="slidenum">
              <a:rPr lang="en-US" smtClean="0"/>
              <a:t>‹N°›</a:t>
            </a:fld>
            <a:endParaRPr lang="en-US"/>
          </a:p>
        </p:txBody>
      </p:sp>
    </p:spTree>
    <p:extLst>
      <p:ext uri="{BB962C8B-B14F-4D97-AF65-F5344CB8AC3E}">
        <p14:creationId xmlns:p14="http://schemas.microsoft.com/office/powerpoint/2010/main" val="686851354"/>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9" r:id="rId12"/>
    <p:sldLayoutId id="2147483911" r:id="rId13"/>
    <p:sldLayoutId id="2147483914" r:id="rId14"/>
    <p:sldLayoutId id="2147483915" r:id="rId15"/>
    <p:sldLayoutId id="2147483927" r:id="rId16"/>
    <p:sldLayoutId id="2147483934" r:id="rId17"/>
    <p:sldLayoutId id="214748393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4.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notesSlide" Target="../notesSlides/notesSlide11.xml"/><Relationship Id="rId7" Type="http://schemas.openxmlformats.org/officeDocument/2006/relationships/image" Target="../media/image60.sv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slideLayout" Target="../slideLayouts/slideLayout79.xml"/><Relationship Id="rId16" Type="http://schemas.openxmlformats.org/officeDocument/2006/relationships/image" Target="../media/image69.png"/><Relationship Id="rId1" Type="http://schemas.openxmlformats.org/officeDocument/2006/relationships/tags" Target="../tags/tag6.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6.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5.png"/><Relationship Id="rId5" Type="http://schemas.openxmlformats.org/officeDocument/2006/relationships/image" Target="../media/image34.svg"/><Relationship Id="rId4"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6.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isaca.be/events/certification-training-crisc-online/" TargetMode="External"/><Relationship Id="rId1" Type="http://schemas.openxmlformats.org/officeDocument/2006/relationships/slideLayout" Target="../slideLayouts/slideLayout76.xml"/></Relationships>
</file>

<file path=ppt/slides/_rels/slide2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6.sv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5.emf"/><Relationship Id="rId7"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36.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39.jpe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6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6.svg"/><Relationship Id="rId9" Type="http://schemas.openxmlformats.org/officeDocument/2006/relationships/image" Target="../media/image44.jpeg"/></Relationships>
</file>

<file path=ppt/slides/_rels/slide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63.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458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FD4EC21-27AF-4A71-BFC8-B6784308C4B9}"/>
              </a:ext>
            </a:extLst>
          </p:cNvPr>
          <p:cNvSpPr/>
          <p:nvPr/>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2" name="Title 1">
            <a:extLst>
              <a:ext uri="{FF2B5EF4-FFF2-40B4-BE49-F238E27FC236}">
                <a16:creationId xmlns:a16="http://schemas.microsoft.com/office/drawing/2014/main" id="{519A2321-DD52-4CB8-BE75-9119E599E4C6}"/>
              </a:ext>
            </a:extLst>
          </p:cNvPr>
          <p:cNvSpPr>
            <a:spLocks noGrp="1"/>
          </p:cNvSpPr>
          <p:nvPr>
            <p:ph type="title"/>
          </p:nvPr>
        </p:nvSpPr>
        <p:spPr/>
        <p:txBody>
          <a:bodyPr vert="horz" lIns="0" tIns="0" rIns="0" bIns="0" rtlCol="0" anchor="ctr" anchorCtr="0">
            <a:normAutofit/>
          </a:bodyPr>
          <a:lstStyle/>
          <a:p>
            <a:r>
              <a:rPr lang="en-GB" b="1" dirty="0">
                <a:solidFill>
                  <a:schemeClr val="accent1">
                    <a:lumMod val="50000"/>
                  </a:schemeClr>
                </a:solidFill>
              </a:rPr>
              <a:t>Cyber Risk Management Life Cycle</a:t>
            </a:r>
            <a:endParaRPr lang="en-US" b="1" dirty="0">
              <a:solidFill>
                <a:schemeClr val="accent1">
                  <a:lumMod val="50000"/>
                </a:schemeClr>
              </a:solidFill>
            </a:endParaRPr>
          </a:p>
        </p:txBody>
      </p:sp>
      <p:sp>
        <p:nvSpPr>
          <p:cNvPr id="3" name="Arrow: Circular 2">
            <a:extLst>
              <a:ext uri="{FF2B5EF4-FFF2-40B4-BE49-F238E27FC236}">
                <a16:creationId xmlns:a16="http://schemas.microsoft.com/office/drawing/2014/main" id="{B1AE9AEB-03BD-49B7-8729-EB98CC4C6900}"/>
              </a:ext>
            </a:extLst>
          </p:cNvPr>
          <p:cNvSpPr/>
          <p:nvPr/>
        </p:nvSpPr>
        <p:spPr>
          <a:xfrm rot="13800888">
            <a:off x="3194277" y="911914"/>
            <a:ext cx="5957441" cy="5904644"/>
          </a:xfrm>
          <a:prstGeom prst="circularArrow">
            <a:avLst>
              <a:gd name="adj1" fmla="val 8115"/>
              <a:gd name="adj2" fmla="val 1263640"/>
              <a:gd name="adj3" fmla="val 20954109"/>
              <a:gd name="adj4" fmla="val 3443030"/>
              <a:gd name="adj5" fmla="val 125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solidFill>
                <a:schemeClr val="tx1"/>
              </a:solidFill>
            </a:endParaRPr>
          </a:p>
        </p:txBody>
      </p:sp>
      <p:sp>
        <p:nvSpPr>
          <p:cNvPr id="4" name="Rectangle: Rounded Corners 3">
            <a:extLst>
              <a:ext uri="{FF2B5EF4-FFF2-40B4-BE49-F238E27FC236}">
                <a16:creationId xmlns:a16="http://schemas.microsoft.com/office/drawing/2014/main" id="{C520EAC3-8C6C-457F-A529-C3A8D7DB7AB2}"/>
              </a:ext>
            </a:extLst>
          </p:cNvPr>
          <p:cNvSpPr/>
          <p:nvPr/>
        </p:nvSpPr>
        <p:spPr>
          <a:xfrm>
            <a:off x="5139058" y="1384472"/>
            <a:ext cx="2376293" cy="876301"/>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r>
              <a:rPr lang="en-US" sz="2000" b="1" dirty="0"/>
              <a:t>Setting Context</a:t>
            </a:r>
          </a:p>
        </p:txBody>
      </p:sp>
      <p:sp>
        <p:nvSpPr>
          <p:cNvPr id="6" name="Rectangle: Rounded Corners 5">
            <a:extLst>
              <a:ext uri="{FF2B5EF4-FFF2-40B4-BE49-F238E27FC236}">
                <a16:creationId xmlns:a16="http://schemas.microsoft.com/office/drawing/2014/main" id="{A06B7D31-D98B-44E7-A14E-6D2A336EA9F7}"/>
              </a:ext>
            </a:extLst>
          </p:cNvPr>
          <p:cNvSpPr/>
          <p:nvPr/>
        </p:nvSpPr>
        <p:spPr>
          <a:xfrm>
            <a:off x="6963918" y="2902277"/>
            <a:ext cx="3385275" cy="87630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r>
              <a:rPr lang="en-US" sz="2000" dirty="0"/>
              <a:t>Risk Identification</a:t>
            </a:r>
          </a:p>
        </p:txBody>
      </p:sp>
      <p:sp>
        <p:nvSpPr>
          <p:cNvPr id="7" name="Rectangle: Rounded Corners 6">
            <a:extLst>
              <a:ext uri="{FF2B5EF4-FFF2-40B4-BE49-F238E27FC236}">
                <a16:creationId xmlns:a16="http://schemas.microsoft.com/office/drawing/2014/main" id="{DF8C281B-D635-44D3-9D57-EB4D05CB94F3}"/>
              </a:ext>
            </a:extLst>
          </p:cNvPr>
          <p:cNvSpPr/>
          <p:nvPr/>
        </p:nvSpPr>
        <p:spPr>
          <a:xfrm>
            <a:off x="6963917" y="4627111"/>
            <a:ext cx="3385275" cy="87630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r>
              <a:rPr lang="en-US" sz="2000" dirty="0"/>
              <a:t>Risk Assessment</a:t>
            </a:r>
          </a:p>
        </p:txBody>
      </p:sp>
      <p:sp>
        <p:nvSpPr>
          <p:cNvPr id="8" name="Rectangle: Rounded Corners 7">
            <a:extLst>
              <a:ext uri="{FF2B5EF4-FFF2-40B4-BE49-F238E27FC236}">
                <a16:creationId xmlns:a16="http://schemas.microsoft.com/office/drawing/2014/main" id="{E861C555-0EA8-4F22-BFCA-AB6681E45EBE}"/>
              </a:ext>
            </a:extLst>
          </p:cNvPr>
          <p:cNvSpPr/>
          <p:nvPr/>
        </p:nvSpPr>
        <p:spPr>
          <a:xfrm>
            <a:off x="2078733" y="4704196"/>
            <a:ext cx="3385275" cy="87630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r>
              <a:rPr lang="en-US" sz="2000" dirty="0"/>
              <a:t>Risk Response and mitigation</a:t>
            </a:r>
          </a:p>
        </p:txBody>
      </p:sp>
      <p:sp>
        <p:nvSpPr>
          <p:cNvPr id="9" name="Rectangle: Rounded Corners 8">
            <a:extLst>
              <a:ext uri="{FF2B5EF4-FFF2-40B4-BE49-F238E27FC236}">
                <a16:creationId xmlns:a16="http://schemas.microsoft.com/office/drawing/2014/main" id="{6981EFD5-CD62-4EDD-9935-9EA18CA9773D}"/>
              </a:ext>
            </a:extLst>
          </p:cNvPr>
          <p:cNvSpPr/>
          <p:nvPr/>
        </p:nvSpPr>
        <p:spPr>
          <a:xfrm>
            <a:off x="2078733" y="3019675"/>
            <a:ext cx="3385275" cy="876301"/>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900"/>
              </a:spcBef>
            </a:pPr>
            <a:r>
              <a:rPr lang="en-US" sz="2000" dirty="0"/>
              <a:t>Risk Reporting and Communication</a:t>
            </a:r>
          </a:p>
        </p:txBody>
      </p:sp>
    </p:spTree>
    <p:custDataLst>
      <p:tags r:id="rId1"/>
    </p:custDataLst>
    <p:extLst>
      <p:ext uri="{BB962C8B-B14F-4D97-AF65-F5344CB8AC3E}">
        <p14:creationId xmlns:p14="http://schemas.microsoft.com/office/powerpoint/2010/main" val="362009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5F6B-2ACC-4C11-BA14-3B0D90CE8033}"/>
              </a:ext>
            </a:extLst>
          </p:cNvPr>
          <p:cNvSpPr>
            <a:spLocks noGrp="1"/>
          </p:cNvSpPr>
          <p:nvPr>
            <p:ph type="title"/>
          </p:nvPr>
        </p:nvSpPr>
        <p:spPr/>
        <p:txBody>
          <a:bodyPr vert="horz" lIns="0" tIns="0" rIns="0" bIns="0" rtlCol="0" anchor="ctr" anchorCtr="0">
            <a:normAutofit/>
          </a:bodyPr>
          <a:lstStyle/>
          <a:p>
            <a:r>
              <a:rPr lang="en-US" b="1" dirty="0">
                <a:solidFill>
                  <a:schemeClr val="accent1">
                    <a:lumMod val="50000"/>
                  </a:schemeClr>
                </a:solidFill>
              </a:rPr>
              <a:t>Risk Assessment</a:t>
            </a:r>
          </a:p>
        </p:txBody>
      </p:sp>
      <p:sp>
        <p:nvSpPr>
          <p:cNvPr id="4" name="Slide Number Placeholder 3">
            <a:extLst>
              <a:ext uri="{FF2B5EF4-FFF2-40B4-BE49-F238E27FC236}">
                <a16:creationId xmlns:a16="http://schemas.microsoft.com/office/drawing/2014/main" id="{FE25B50C-94E7-43E8-BB86-A8B2036A3A2C}"/>
              </a:ext>
            </a:extLst>
          </p:cNvPr>
          <p:cNvSpPr>
            <a:spLocks noGrp="1"/>
          </p:cNvSpPr>
          <p:nvPr>
            <p:ph type="sldNum" sz="quarter" idx="12"/>
          </p:nvPr>
        </p:nvSpPr>
        <p:spPr/>
        <p:txBody>
          <a:bodyPr/>
          <a:lstStyle/>
          <a:p>
            <a:fld id="{E170D496-3A75-48B9-A516-0D7745B3AD22}" type="slidenum">
              <a:rPr lang="en-US" smtClean="0"/>
              <a:pPr/>
              <a:t>11</a:t>
            </a:fld>
            <a:endParaRPr lang="en-US"/>
          </a:p>
        </p:txBody>
      </p:sp>
      <p:sp>
        <p:nvSpPr>
          <p:cNvPr id="5" name="Freeform: Shape 4">
            <a:extLst>
              <a:ext uri="{FF2B5EF4-FFF2-40B4-BE49-F238E27FC236}">
                <a16:creationId xmlns:a16="http://schemas.microsoft.com/office/drawing/2014/main" id="{0AC3D00F-6D60-431A-A56C-42AACC89E1C5}"/>
              </a:ext>
            </a:extLst>
          </p:cNvPr>
          <p:cNvSpPr/>
          <p:nvPr/>
        </p:nvSpPr>
        <p:spPr>
          <a:xfrm>
            <a:off x="489282" y="4853739"/>
            <a:ext cx="3937993" cy="1079220"/>
          </a:xfrm>
          <a:custGeom>
            <a:avLst/>
            <a:gdLst>
              <a:gd name="connsiteX0" fmla="*/ 0 w 3937993"/>
              <a:gd name="connsiteY0" fmla="*/ 0 h 1079220"/>
              <a:gd name="connsiteX1" fmla="*/ 3937993 w 3937993"/>
              <a:gd name="connsiteY1" fmla="*/ 0 h 1079220"/>
              <a:gd name="connsiteX2" fmla="*/ 3937993 w 3937993"/>
              <a:gd name="connsiteY2" fmla="*/ 1079220 h 1079220"/>
              <a:gd name="connsiteX3" fmla="*/ 0 w 3937993"/>
              <a:gd name="connsiteY3" fmla="*/ 1079220 h 1079220"/>
              <a:gd name="connsiteX4" fmla="*/ 0 w 3937993"/>
              <a:gd name="connsiteY4" fmla="*/ 0 h 1079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993" h="1079220">
                <a:moveTo>
                  <a:pt x="0" y="0"/>
                </a:moveTo>
                <a:lnTo>
                  <a:pt x="3937993" y="0"/>
                </a:lnTo>
                <a:lnTo>
                  <a:pt x="3937993" y="1079220"/>
                </a:lnTo>
                <a:lnTo>
                  <a:pt x="0" y="107922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en-US" sz="3200" kern="1200"/>
              <a:t>Risk Evaluation</a:t>
            </a:r>
          </a:p>
        </p:txBody>
      </p:sp>
      <p:sp>
        <p:nvSpPr>
          <p:cNvPr id="6" name="Freeform: Shape 5">
            <a:extLst>
              <a:ext uri="{FF2B5EF4-FFF2-40B4-BE49-F238E27FC236}">
                <a16:creationId xmlns:a16="http://schemas.microsoft.com/office/drawing/2014/main" id="{E4142457-40CB-49DC-94A7-A96C29129EBB}"/>
              </a:ext>
            </a:extLst>
          </p:cNvPr>
          <p:cNvSpPr/>
          <p:nvPr/>
        </p:nvSpPr>
        <p:spPr>
          <a:xfrm>
            <a:off x="489282" y="3210085"/>
            <a:ext cx="3937994" cy="1659842"/>
          </a:xfrm>
          <a:custGeom>
            <a:avLst/>
            <a:gdLst>
              <a:gd name="connsiteX0" fmla="*/ 0 w 3937993"/>
              <a:gd name="connsiteY0" fmla="*/ 581326 h 1659841"/>
              <a:gd name="connsiteX1" fmla="*/ 1761516 w 3937993"/>
              <a:gd name="connsiteY1" fmla="*/ 581326 h 1659841"/>
              <a:gd name="connsiteX2" fmla="*/ 1761516 w 3937993"/>
              <a:gd name="connsiteY2" fmla="*/ 414960 h 1659841"/>
              <a:gd name="connsiteX3" fmla="*/ 1554036 w 3937993"/>
              <a:gd name="connsiteY3" fmla="*/ 414960 h 1659841"/>
              <a:gd name="connsiteX4" fmla="*/ 1968997 w 3937993"/>
              <a:gd name="connsiteY4" fmla="*/ 0 h 1659841"/>
              <a:gd name="connsiteX5" fmla="*/ 2383957 w 3937993"/>
              <a:gd name="connsiteY5" fmla="*/ 414960 h 1659841"/>
              <a:gd name="connsiteX6" fmla="*/ 2176477 w 3937993"/>
              <a:gd name="connsiteY6" fmla="*/ 414960 h 1659841"/>
              <a:gd name="connsiteX7" fmla="*/ 2176477 w 3937993"/>
              <a:gd name="connsiteY7" fmla="*/ 581326 h 1659841"/>
              <a:gd name="connsiteX8" fmla="*/ 3937993 w 3937993"/>
              <a:gd name="connsiteY8" fmla="*/ 581326 h 1659841"/>
              <a:gd name="connsiteX9" fmla="*/ 3937993 w 3937993"/>
              <a:gd name="connsiteY9" fmla="*/ 1659841 h 1659841"/>
              <a:gd name="connsiteX10" fmla="*/ 0 w 3937993"/>
              <a:gd name="connsiteY10" fmla="*/ 1659841 h 1659841"/>
              <a:gd name="connsiteX11" fmla="*/ 0 w 3937993"/>
              <a:gd name="connsiteY11" fmla="*/ 581326 h 16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7993" h="1659841">
                <a:moveTo>
                  <a:pt x="3937993" y="1078515"/>
                </a:moveTo>
                <a:lnTo>
                  <a:pt x="2176477" y="1078515"/>
                </a:lnTo>
                <a:lnTo>
                  <a:pt x="2176477" y="1244881"/>
                </a:lnTo>
                <a:lnTo>
                  <a:pt x="2383957" y="1244881"/>
                </a:lnTo>
                <a:lnTo>
                  <a:pt x="1968996" y="1659840"/>
                </a:lnTo>
                <a:lnTo>
                  <a:pt x="1554036" y="1244881"/>
                </a:lnTo>
                <a:lnTo>
                  <a:pt x="1761516" y="1244881"/>
                </a:lnTo>
                <a:lnTo>
                  <a:pt x="1761516" y="1078515"/>
                </a:lnTo>
                <a:lnTo>
                  <a:pt x="0" y="1078515"/>
                </a:lnTo>
                <a:lnTo>
                  <a:pt x="0" y="1"/>
                </a:lnTo>
                <a:lnTo>
                  <a:pt x="3937993" y="1"/>
                </a:lnTo>
                <a:lnTo>
                  <a:pt x="3937993" y="1078515"/>
                </a:lnTo>
                <a:close/>
              </a:path>
            </a:pathLst>
          </a:custGeom>
          <a:solidFill>
            <a:schemeClr val="accent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70256" tIns="270257" rIns="270257" bIns="851582" numCol="1" spcCol="1270" anchor="ctr" anchorCtr="0">
            <a:noAutofit/>
          </a:bodyPr>
          <a:lstStyle/>
          <a:p>
            <a:pPr marL="0" lvl="0" indent="0" algn="ctr" defTabSz="1689100">
              <a:lnSpc>
                <a:spcPct val="90000"/>
              </a:lnSpc>
              <a:spcBef>
                <a:spcPct val="0"/>
              </a:spcBef>
              <a:spcAft>
                <a:spcPct val="35000"/>
              </a:spcAft>
              <a:buNone/>
            </a:pPr>
            <a:r>
              <a:rPr lang="en-US" sz="3200" kern="1200"/>
              <a:t>Risk Analysis</a:t>
            </a:r>
          </a:p>
        </p:txBody>
      </p:sp>
      <p:grpSp>
        <p:nvGrpSpPr>
          <p:cNvPr id="9" name="Group 8">
            <a:extLst>
              <a:ext uri="{FF2B5EF4-FFF2-40B4-BE49-F238E27FC236}">
                <a16:creationId xmlns:a16="http://schemas.microsoft.com/office/drawing/2014/main" id="{04B59098-B027-48D9-AF08-96869333A38A}"/>
              </a:ext>
            </a:extLst>
          </p:cNvPr>
          <p:cNvGrpSpPr/>
          <p:nvPr/>
        </p:nvGrpSpPr>
        <p:grpSpPr>
          <a:xfrm>
            <a:off x="496891" y="1617585"/>
            <a:ext cx="3937993" cy="1659843"/>
            <a:chOff x="489282" y="1566433"/>
            <a:chExt cx="4253756" cy="1659843"/>
          </a:xfrm>
        </p:grpSpPr>
        <p:sp>
          <p:nvSpPr>
            <p:cNvPr id="11" name="Rectangle 10">
              <a:extLst>
                <a:ext uri="{FF2B5EF4-FFF2-40B4-BE49-F238E27FC236}">
                  <a16:creationId xmlns:a16="http://schemas.microsoft.com/office/drawing/2014/main" id="{C768A05B-D6AF-4307-B2F8-B6665AA3F2FF}"/>
                </a:ext>
              </a:extLst>
            </p:cNvPr>
            <p:cNvSpPr/>
            <p:nvPr/>
          </p:nvSpPr>
          <p:spPr>
            <a:xfrm>
              <a:off x="805045" y="1566434"/>
              <a:ext cx="3937993" cy="1079220"/>
            </a:xfrm>
            <a:prstGeom prst="rect">
              <a:avLst/>
            </a:pr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0255" tIns="270257" rIns="270256" bIns="851583" numCol="1" spcCol="1270" anchor="ctr" anchorCtr="0">
              <a:noAutofit/>
            </a:bodyPr>
            <a:lstStyle/>
            <a:p>
              <a:pPr marL="0" lvl="0" indent="0" algn="ctr" defTabSz="1689100">
                <a:lnSpc>
                  <a:spcPct val="90000"/>
                </a:lnSpc>
                <a:spcBef>
                  <a:spcPct val="0"/>
                </a:spcBef>
                <a:spcAft>
                  <a:spcPct val="35000"/>
                </a:spcAft>
                <a:buNone/>
              </a:pPr>
              <a:endParaRPr lang="en-US" sz="3800" kern="1200"/>
            </a:p>
          </p:txBody>
        </p:sp>
        <p:sp>
          <p:nvSpPr>
            <p:cNvPr id="8" name="Freeform: Shape 7">
              <a:extLst>
                <a:ext uri="{FF2B5EF4-FFF2-40B4-BE49-F238E27FC236}">
                  <a16:creationId xmlns:a16="http://schemas.microsoft.com/office/drawing/2014/main" id="{DFD77622-9410-4531-A54B-AA64E8ECC87F}"/>
                </a:ext>
              </a:extLst>
            </p:cNvPr>
            <p:cNvSpPr/>
            <p:nvPr/>
          </p:nvSpPr>
          <p:spPr>
            <a:xfrm>
              <a:off x="489282" y="1566433"/>
              <a:ext cx="4245537" cy="1659843"/>
            </a:xfrm>
            <a:custGeom>
              <a:avLst/>
              <a:gdLst>
                <a:gd name="connsiteX0" fmla="*/ 0 w 3937993"/>
                <a:gd name="connsiteY0" fmla="*/ 581326 h 1659841"/>
                <a:gd name="connsiteX1" fmla="*/ 1761516 w 3937993"/>
                <a:gd name="connsiteY1" fmla="*/ 581326 h 1659841"/>
                <a:gd name="connsiteX2" fmla="*/ 1761516 w 3937993"/>
                <a:gd name="connsiteY2" fmla="*/ 414960 h 1659841"/>
                <a:gd name="connsiteX3" fmla="*/ 1554036 w 3937993"/>
                <a:gd name="connsiteY3" fmla="*/ 414960 h 1659841"/>
                <a:gd name="connsiteX4" fmla="*/ 1968997 w 3937993"/>
                <a:gd name="connsiteY4" fmla="*/ 0 h 1659841"/>
                <a:gd name="connsiteX5" fmla="*/ 2383957 w 3937993"/>
                <a:gd name="connsiteY5" fmla="*/ 414960 h 1659841"/>
                <a:gd name="connsiteX6" fmla="*/ 2176477 w 3937993"/>
                <a:gd name="connsiteY6" fmla="*/ 414960 h 1659841"/>
                <a:gd name="connsiteX7" fmla="*/ 2176477 w 3937993"/>
                <a:gd name="connsiteY7" fmla="*/ 581326 h 1659841"/>
                <a:gd name="connsiteX8" fmla="*/ 3937993 w 3937993"/>
                <a:gd name="connsiteY8" fmla="*/ 581326 h 1659841"/>
                <a:gd name="connsiteX9" fmla="*/ 3937993 w 3937993"/>
                <a:gd name="connsiteY9" fmla="*/ 1659841 h 1659841"/>
                <a:gd name="connsiteX10" fmla="*/ 0 w 3937993"/>
                <a:gd name="connsiteY10" fmla="*/ 1659841 h 1659841"/>
                <a:gd name="connsiteX11" fmla="*/ 0 w 3937993"/>
                <a:gd name="connsiteY11" fmla="*/ 581326 h 16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7993" h="1659841">
                  <a:moveTo>
                    <a:pt x="3937993" y="1078515"/>
                  </a:moveTo>
                  <a:lnTo>
                    <a:pt x="2176477" y="1078515"/>
                  </a:lnTo>
                  <a:lnTo>
                    <a:pt x="2176477" y="1244881"/>
                  </a:lnTo>
                  <a:lnTo>
                    <a:pt x="2383957" y="1244881"/>
                  </a:lnTo>
                  <a:lnTo>
                    <a:pt x="1968996" y="1659840"/>
                  </a:lnTo>
                  <a:lnTo>
                    <a:pt x="1554036" y="1244881"/>
                  </a:lnTo>
                  <a:lnTo>
                    <a:pt x="1761516" y="1244881"/>
                  </a:lnTo>
                  <a:lnTo>
                    <a:pt x="1761516" y="1078515"/>
                  </a:lnTo>
                  <a:lnTo>
                    <a:pt x="0" y="1078515"/>
                  </a:lnTo>
                  <a:lnTo>
                    <a:pt x="0" y="1"/>
                  </a:lnTo>
                  <a:lnTo>
                    <a:pt x="3937993" y="1"/>
                  </a:lnTo>
                  <a:lnTo>
                    <a:pt x="3937993" y="1078515"/>
                  </a:lnTo>
                  <a:close/>
                </a:path>
              </a:pathLst>
            </a:cu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70255" tIns="270257" rIns="270256" bIns="851583" numCol="1" spcCol="1270" anchor="ctr" anchorCtr="0">
              <a:noAutofit/>
            </a:bodyPr>
            <a:lstStyle/>
            <a:p>
              <a:pPr marL="0" lvl="0" indent="0" algn="ctr" defTabSz="1689100">
                <a:lnSpc>
                  <a:spcPct val="90000"/>
                </a:lnSpc>
                <a:spcBef>
                  <a:spcPct val="0"/>
                </a:spcBef>
                <a:spcAft>
                  <a:spcPct val="35000"/>
                </a:spcAft>
                <a:buNone/>
              </a:pPr>
              <a:r>
                <a:rPr lang="en-US" sz="3200" kern="1200"/>
                <a:t>Identify Threats</a:t>
              </a:r>
            </a:p>
          </p:txBody>
        </p:sp>
      </p:grpSp>
      <p:sp>
        <p:nvSpPr>
          <p:cNvPr id="10" name="Content Placeholder 5">
            <a:extLst>
              <a:ext uri="{FF2B5EF4-FFF2-40B4-BE49-F238E27FC236}">
                <a16:creationId xmlns:a16="http://schemas.microsoft.com/office/drawing/2014/main" id="{0B77A79F-A453-41D2-9412-C1D36EF2782A}"/>
              </a:ext>
            </a:extLst>
          </p:cNvPr>
          <p:cNvSpPr txBox="1">
            <a:spLocks/>
          </p:cNvSpPr>
          <p:nvPr/>
        </p:nvSpPr>
        <p:spPr>
          <a:xfrm>
            <a:off x="4743039" y="1251642"/>
            <a:ext cx="7107953" cy="4996109"/>
          </a:xfrm>
          <a:prstGeom prst="rect">
            <a:avLst/>
          </a:prstGeom>
          <a:ln w="38100">
            <a:solidFill>
              <a:schemeClr val="accent1"/>
            </a:solidFill>
          </a:ln>
        </p:spPr>
        <p:txBody>
          <a:bodyPr vert="horz" lIns="182880" tIns="182880" rIns="91440" bIns="182880" rtlCol="0">
            <a:noAutofit/>
          </a:bodyPr>
          <a:lstStyle>
            <a:lvl1pPr marL="0" indent="0" algn="l" defTabSz="685782" rtl="0" eaLnBrk="1" latinLnBrk="0" hangingPunct="1">
              <a:lnSpc>
                <a:spcPct val="100000"/>
              </a:lnSpc>
              <a:spcBef>
                <a:spcPts val="1800"/>
              </a:spcBef>
              <a:buFont typeface="Arial"/>
              <a:buNone/>
              <a:defRPr lang="en-US" sz="2251" i="0" kern="1200" dirty="0">
                <a:solidFill>
                  <a:schemeClr val="tx1"/>
                </a:solidFill>
                <a:latin typeface="+mn-lt"/>
                <a:ea typeface="+mn-ea"/>
                <a:cs typeface="+mn-cs"/>
              </a:defRPr>
            </a:lvl1pPr>
            <a:lvl2pPr marL="267884" indent="-267884" algn="l" defTabSz="685782" rtl="0" eaLnBrk="1" latinLnBrk="0" hangingPunct="1">
              <a:lnSpc>
                <a:spcPct val="100000"/>
              </a:lnSpc>
              <a:spcBef>
                <a:spcPts val="675"/>
              </a:spcBef>
              <a:buFont typeface="Arial" panose="020B0604020202020204" pitchFamily="34" charset="0"/>
              <a:buChar char="•"/>
              <a:tabLst/>
              <a:defRPr lang="en-US" sz="2000" kern="1200" dirty="0">
                <a:solidFill>
                  <a:schemeClr val="tx1"/>
                </a:solidFill>
                <a:latin typeface="+mn-lt"/>
                <a:ea typeface="+mn-ea"/>
                <a:cs typeface="+mn-cs"/>
              </a:defRPr>
            </a:lvl2pPr>
            <a:lvl3pPr marL="457187" indent="-284156" algn="l" defTabSz="685782" rtl="0" eaLnBrk="1" latinLnBrk="0" hangingPunct="1">
              <a:lnSpc>
                <a:spcPct val="100000"/>
              </a:lnSpc>
              <a:spcBef>
                <a:spcPts val="451"/>
              </a:spcBef>
              <a:buFont typeface="Arial" charset="0"/>
              <a:buChar char="•"/>
              <a:tabLst/>
              <a:defRPr lang="en-US" sz="1800" kern="1200" dirty="0">
                <a:solidFill>
                  <a:schemeClr val="tx1"/>
                </a:solidFill>
                <a:latin typeface="+mn-lt"/>
                <a:ea typeface="+mn-ea"/>
                <a:cs typeface="+mn-cs"/>
              </a:defRPr>
            </a:lvl3pPr>
            <a:lvl4pPr marL="540232" indent="-273837" algn="l" defTabSz="685782" rtl="0" eaLnBrk="1" latinLnBrk="0" hangingPunct="1">
              <a:lnSpc>
                <a:spcPct val="100000"/>
              </a:lnSpc>
              <a:spcBef>
                <a:spcPts val="451"/>
              </a:spcBef>
              <a:buFont typeface=".AppleSystemUIFont" charset="-120"/>
              <a:buChar char="–"/>
              <a:tabLst/>
              <a:defRPr lang="en-US" sz="1600" kern="1200" dirty="0">
                <a:solidFill>
                  <a:schemeClr val="tx1"/>
                </a:solidFill>
                <a:latin typeface="+mn-lt"/>
                <a:ea typeface="+mn-ea"/>
                <a:cs typeface="+mn-cs"/>
              </a:defRPr>
            </a:lvl4pPr>
            <a:lvl5pPr marL="695011" indent="-154777" algn="l" defTabSz="685782" rtl="0" eaLnBrk="1" latinLnBrk="0" hangingPunct="1">
              <a:lnSpc>
                <a:spcPct val="100000"/>
              </a:lnSpc>
              <a:spcBef>
                <a:spcPts val="451"/>
              </a:spcBef>
              <a:buFont typeface=".AppleSystemUIFont" charset="-120"/>
              <a:buChar char="–"/>
              <a:tabLst/>
              <a:defRPr lang="en-US" sz="1500" kern="1200" dirty="0">
                <a:solidFill>
                  <a:schemeClr val="tx1"/>
                </a:solidFill>
                <a:latin typeface="+mn-lt"/>
                <a:ea typeface="+mn-ea"/>
                <a:cs typeface="+mn-cs"/>
              </a:defRPr>
            </a:lvl5pPr>
            <a:lvl6pPr marL="1885902" indent="-171446" algn="l" defTabSz="685782"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4" indent="-171446" algn="l" defTabSz="685782"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4" indent="-171446" algn="l" defTabSz="685782"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6" indent="-171446" algn="l" defTabSz="685782" rtl="0" eaLnBrk="1" latinLnBrk="0" hangingPunct="1">
              <a:lnSpc>
                <a:spcPct val="90000"/>
              </a:lnSpc>
              <a:spcBef>
                <a:spcPts val="375"/>
              </a:spcBef>
              <a:buFont typeface="Arial"/>
              <a:buChar char="•"/>
              <a:defRPr sz="1351" kern="1200">
                <a:solidFill>
                  <a:schemeClr val="tx1"/>
                </a:solidFill>
                <a:latin typeface="+mn-lt"/>
                <a:ea typeface="+mn-ea"/>
                <a:cs typeface="+mn-cs"/>
              </a:defRPr>
            </a:lvl9pPr>
          </a:lstStyle>
          <a:p>
            <a:pPr>
              <a:spcBef>
                <a:spcPts val="0"/>
              </a:spcBef>
            </a:pPr>
            <a:endParaRPr lang="en-US" sz="1800"/>
          </a:p>
        </p:txBody>
      </p:sp>
      <p:sp>
        <p:nvSpPr>
          <p:cNvPr id="12" name="TextBox 11">
            <a:extLst>
              <a:ext uri="{FF2B5EF4-FFF2-40B4-BE49-F238E27FC236}">
                <a16:creationId xmlns:a16="http://schemas.microsoft.com/office/drawing/2014/main" id="{C342D64B-027B-4EDE-8253-2778123CD5EF}"/>
              </a:ext>
            </a:extLst>
          </p:cNvPr>
          <p:cNvSpPr txBox="1"/>
          <p:nvPr/>
        </p:nvSpPr>
        <p:spPr>
          <a:xfrm>
            <a:off x="5035362" y="3318809"/>
            <a:ext cx="6667356" cy="1200329"/>
          </a:xfrm>
          <a:prstGeom prst="rect">
            <a:avLst/>
          </a:prstGeom>
          <a:noFill/>
        </p:spPr>
        <p:txBody>
          <a:bodyPr wrap="square">
            <a:spAutoFit/>
          </a:bodyPr>
          <a:lstStyle/>
          <a:p>
            <a:r>
              <a:rPr lang="en-US" sz="2400" dirty="0">
                <a:solidFill>
                  <a:schemeClr val="accent1">
                    <a:lumMod val="50000"/>
                  </a:schemeClr>
                </a:solidFill>
              </a:rPr>
              <a:t>Risk analysis is </a:t>
            </a:r>
            <a:r>
              <a:rPr lang="en-US" sz="2400" dirty="0">
                <a:solidFill>
                  <a:schemeClr val="accent1">
                    <a:lumMod val="50000"/>
                  </a:schemeClr>
                </a:solidFill>
                <a:ea typeface="Times New Roman" panose="02020603050405020304" pitchFamily="18" charset="0"/>
              </a:rPr>
              <a:t>modeling various threats against assets to</a:t>
            </a:r>
            <a:r>
              <a:rPr lang="en-US" sz="2400" dirty="0">
                <a:solidFill>
                  <a:schemeClr val="accent1">
                    <a:lumMod val="50000"/>
                  </a:schemeClr>
                </a:solidFill>
              </a:rPr>
              <a:t> estimate frequency and magnitude of resulting impact to assets. </a:t>
            </a:r>
          </a:p>
        </p:txBody>
      </p:sp>
      <p:sp>
        <p:nvSpPr>
          <p:cNvPr id="13" name="TextBox 12">
            <a:extLst>
              <a:ext uri="{FF2B5EF4-FFF2-40B4-BE49-F238E27FC236}">
                <a16:creationId xmlns:a16="http://schemas.microsoft.com/office/drawing/2014/main" id="{4C1BE0B8-92D9-48D1-AF3B-8282A30D36B8}"/>
              </a:ext>
            </a:extLst>
          </p:cNvPr>
          <p:cNvSpPr txBox="1"/>
          <p:nvPr/>
        </p:nvSpPr>
        <p:spPr>
          <a:xfrm>
            <a:off x="5035362" y="1566433"/>
            <a:ext cx="6667356" cy="1200329"/>
          </a:xfrm>
          <a:prstGeom prst="rect">
            <a:avLst/>
          </a:prstGeom>
          <a:noFill/>
        </p:spPr>
        <p:txBody>
          <a:bodyPr wrap="square">
            <a:spAutoFit/>
          </a:bodyPr>
          <a:lstStyle/>
          <a:p>
            <a:r>
              <a:rPr lang="en-US" sz="2400" dirty="0">
                <a:solidFill>
                  <a:schemeClr val="accent1">
                    <a:lumMod val="50000"/>
                  </a:schemeClr>
                </a:solidFill>
              </a:rPr>
              <a:t>Threat identification requires understanding the motivation, strategy, and techniques of those who perpetrate threats</a:t>
            </a:r>
            <a:r>
              <a:rPr lang="en-US" sz="2400" dirty="0"/>
              <a:t>. </a:t>
            </a:r>
          </a:p>
        </p:txBody>
      </p:sp>
      <p:sp>
        <p:nvSpPr>
          <p:cNvPr id="15" name="TextBox 14">
            <a:extLst>
              <a:ext uri="{FF2B5EF4-FFF2-40B4-BE49-F238E27FC236}">
                <a16:creationId xmlns:a16="http://schemas.microsoft.com/office/drawing/2014/main" id="{16A81CFE-7981-471C-BF6E-4AC74484FD6E}"/>
              </a:ext>
            </a:extLst>
          </p:cNvPr>
          <p:cNvSpPr txBox="1"/>
          <p:nvPr/>
        </p:nvSpPr>
        <p:spPr>
          <a:xfrm>
            <a:off x="5035362" y="4923264"/>
            <a:ext cx="6667356" cy="1200329"/>
          </a:xfrm>
          <a:prstGeom prst="rect">
            <a:avLst/>
          </a:prstGeom>
          <a:noFill/>
        </p:spPr>
        <p:txBody>
          <a:bodyPr wrap="square">
            <a:spAutoFit/>
          </a:bodyPr>
          <a:lstStyle/>
          <a:p>
            <a:r>
              <a:rPr lang="en-US" sz="2400" dirty="0">
                <a:solidFill>
                  <a:schemeClr val="accent1">
                    <a:lumMod val="50000"/>
                  </a:schemeClr>
                </a:solidFill>
              </a:rPr>
              <a:t>Risk evaluation is comparing the risk analysis against given risk criteria to determine the significance of the risk.</a:t>
            </a:r>
          </a:p>
        </p:txBody>
      </p:sp>
    </p:spTree>
    <p:custDataLst>
      <p:tags r:id="rId1"/>
    </p:custDataLst>
    <p:extLst>
      <p:ext uri="{BB962C8B-B14F-4D97-AF65-F5344CB8AC3E}">
        <p14:creationId xmlns:p14="http://schemas.microsoft.com/office/powerpoint/2010/main" val="557655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F129A7-3D12-46E4-8547-4D1FF3EDF377}"/>
              </a:ext>
            </a:extLst>
          </p:cNvPr>
          <p:cNvSpPr>
            <a:spLocks noGrp="1"/>
          </p:cNvSpPr>
          <p:nvPr>
            <p:ph type="title"/>
          </p:nvPr>
        </p:nvSpPr>
        <p:spPr>
          <a:xfrm>
            <a:off x="455728" y="0"/>
            <a:ext cx="11354100" cy="1005841"/>
          </a:xfrm>
        </p:spPr>
        <p:txBody>
          <a:bodyPr/>
          <a:lstStyle/>
          <a:p>
            <a:r>
              <a:rPr lang="en-US" b="1" dirty="0">
                <a:solidFill>
                  <a:schemeClr val="accent1">
                    <a:lumMod val="50000"/>
                  </a:schemeClr>
                </a:solidFill>
              </a:rPr>
              <a:t>Quantifying Risk</a:t>
            </a:r>
          </a:p>
        </p:txBody>
      </p:sp>
      <p:sp>
        <p:nvSpPr>
          <p:cNvPr id="53" name="Slide Number Placeholder 4">
            <a:extLst>
              <a:ext uri="{FF2B5EF4-FFF2-40B4-BE49-F238E27FC236}">
                <a16:creationId xmlns:a16="http://schemas.microsoft.com/office/drawing/2014/main" id="{885A0001-12C0-42AE-AEAC-76832386F23C}"/>
              </a:ext>
            </a:extLst>
          </p:cNvPr>
          <p:cNvSpPr>
            <a:spLocks noGrp="1"/>
          </p:cNvSpPr>
          <p:nvPr>
            <p:ph type="sldNum" sz="quarter" idx="12"/>
          </p:nvPr>
        </p:nvSpPr>
        <p:spPr/>
        <p:txBody>
          <a:bodyPr/>
          <a:lstStyle/>
          <a:p>
            <a:fld id="{22EFDD5A-472C-42B4-86F6-589194E78E94}" type="slidenum">
              <a:rPr lang="en-US" smtClean="0"/>
              <a:pPr/>
              <a:t>12</a:t>
            </a:fld>
            <a:endParaRPr lang="en-US"/>
          </a:p>
        </p:txBody>
      </p:sp>
      <p:grpSp>
        <p:nvGrpSpPr>
          <p:cNvPr id="2" name="Groupe 1">
            <a:extLst>
              <a:ext uri="{FF2B5EF4-FFF2-40B4-BE49-F238E27FC236}">
                <a16:creationId xmlns:a16="http://schemas.microsoft.com/office/drawing/2014/main" id="{AB53AD8D-A13A-0C27-BA5D-20E47C9A3AAA}"/>
              </a:ext>
            </a:extLst>
          </p:cNvPr>
          <p:cNvGrpSpPr/>
          <p:nvPr/>
        </p:nvGrpSpPr>
        <p:grpSpPr>
          <a:xfrm>
            <a:off x="920391" y="1399398"/>
            <a:ext cx="10241021" cy="4059204"/>
            <a:chOff x="1655057" y="1874151"/>
            <a:chExt cx="8718742" cy="3190894"/>
          </a:xfrm>
        </p:grpSpPr>
        <p:sp>
          <p:nvSpPr>
            <p:cNvPr id="52" name="Rectangle 51">
              <a:extLst>
                <a:ext uri="{FF2B5EF4-FFF2-40B4-BE49-F238E27FC236}">
                  <a16:creationId xmlns:a16="http://schemas.microsoft.com/office/drawing/2014/main" id="{2197D9E1-110C-48BD-B8EF-73DEC6C6EEE0}"/>
                </a:ext>
              </a:extLst>
            </p:cNvPr>
            <p:cNvSpPr/>
            <p:nvPr/>
          </p:nvSpPr>
          <p:spPr>
            <a:xfrm>
              <a:off x="6067150" y="3975266"/>
              <a:ext cx="3830040" cy="694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pPr>
                <a:spcBef>
                  <a:spcPts val="900"/>
                </a:spcBef>
              </a:pPr>
              <a:r>
                <a:rPr lang="en-US" sz="2400"/>
                <a:t>Health, safety, environment</a:t>
              </a:r>
            </a:p>
          </p:txBody>
        </p:sp>
        <p:sp>
          <p:nvSpPr>
            <p:cNvPr id="51" name="Rectangle 50">
              <a:extLst>
                <a:ext uri="{FF2B5EF4-FFF2-40B4-BE49-F238E27FC236}">
                  <a16:creationId xmlns:a16="http://schemas.microsoft.com/office/drawing/2014/main" id="{522D915F-E5CE-43B7-ADAD-ACFE0F0B177F}"/>
                </a:ext>
              </a:extLst>
            </p:cNvPr>
            <p:cNvSpPr/>
            <p:nvPr/>
          </p:nvSpPr>
          <p:spPr>
            <a:xfrm>
              <a:off x="6084136" y="3164126"/>
              <a:ext cx="3830040" cy="6949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pPr>
                <a:spcBef>
                  <a:spcPts val="900"/>
                </a:spcBef>
              </a:pPr>
              <a:r>
                <a:rPr lang="en-US" sz="2400"/>
                <a:t>Impaired Growth</a:t>
              </a:r>
            </a:p>
          </p:txBody>
        </p:sp>
        <p:grpSp>
          <p:nvGrpSpPr>
            <p:cNvPr id="38" name="Group 37">
              <a:extLst>
                <a:ext uri="{FF2B5EF4-FFF2-40B4-BE49-F238E27FC236}">
                  <a16:creationId xmlns:a16="http://schemas.microsoft.com/office/drawing/2014/main" id="{8F317698-C8F3-4BD2-BED2-4135E2AD8EF0}"/>
                </a:ext>
              </a:extLst>
            </p:cNvPr>
            <p:cNvGrpSpPr/>
            <p:nvPr/>
          </p:nvGrpSpPr>
          <p:grpSpPr>
            <a:xfrm>
              <a:off x="1656074" y="4309671"/>
              <a:ext cx="4328998" cy="755374"/>
              <a:chOff x="1072564" y="3995802"/>
              <a:chExt cx="4328998" cy="755374"/>
            </a:xfrm>
          </p:grpSpPr>
          <p:sp>
            <p:nvSpPr>
              <p:cNvPr id="45" name="Rectangle 44">
                <a:extLst>
                  <a:ext uri="{FF2B5EF4-FFF2-40B4-BE49-F238E27FC236}">
                    <a16:creationId xmlns:a16="http://schemas.microsoft.com/office/drawing/2014/main" id="{7CBC7B17-206A-4060-919A-50FCD4E59A08}"/>
                  </a:ext>
                </a:extLst>
              </p:cNvPr>
              <p:cNvSpPr/>
              <p:nvPr/>
            </p:nvSpPr>
            <p:spPr>
              <a:xfrm>
                <a:off x="1571522" y="4035441"/>
                <a:ext cx="3830040" cy="6949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pPr>
                  <a:spcBef>
                    <a:spcPts val="900"/>
                  </a:spcBef>
                </a:pPr>
                <a:r>
                  <a:rPr lang="en-US" sz="2400" dirty="0"/>
                  <a:t>     Competitive Advantage</a:t>
                </a:r>
              </a:p>
            </p:txBody>
          </p:sp>
          <p:grpSp>
            <p:nvGrpSpPr>
              <p:cNvPr id="9" name="Group 8">
                <a:extLst>
                  <a:ext uri="{FF2B5EF4-FFF2-40B4-BE49-F238E27FC236}">
                    <a16:creationId xmlns:a16="http://schemas.microsoft.com/office/drawing/2014/main" id="{DA6DB147-6777-449C-8C70-9ACF246EDBB4}"/>
                  </a:ext>
                </a:extLst>
              </p:cNvPr>
              <p:cNvGrpSpPr/>
              <p:nvPr/>
            </p:nvGrpSpPr>
            <p:grpSpPr>
              <a:xfrm>
                <a:off x="1072564" y="3995802"/>
                <a:ext cx="755374" cy="755374"/>
                <a:chOff x="4590288" y="3643513"/>
                <a:chExt cx="755374" cy="755374"/>
              </a:xfrm>
            </p:grpSpPr>
            <p:sp>
              <p:nvSpPr>
                <p:cNvPr id="25" name="Oval 24">
                  <a:extLst>
                    <a:ext uri="{FF2B5EF4-FFF2-40B4-BE49-F238E27FC236}">
                      <a16:creationId xmlns:a16="http://schemas.microsoft.com/office/drawing/2014/main" id="{1C3E4FA9-FF8E-45DE-B152-FEEB8BB991F8}"/>
                    </a:ext>
                  </a:extLst>
                </p:cNvPr>
                <p:cNvSpPr/>
                <p:nvPr/>
              </p:nvSpPr>
              <p:spPr>
                <a:xfrm>
                  <a:off x="4590288" y="3643513"/>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900"/>
                    </a:spcBef>
                  </a:pPr>
                  <a:endParaRPr lang="en-US" sz="2400" b="1"/>
                </a:p>
              </p:txBody>
            </p:sp>
            <p:pic>
              <p:nvPicPr>
                <p:cNvPr id="31" name="Graphic 30" descr="Internet Of Things with solid fill">
                  <a:extLst>
                    <a:ext uri="{FF2B5EF4-FFF2-40B4-BE49-F238E27FC236}">
                      <a16:creationId xmlns:a16="http://schemas.microsoft.com/office/drawing/2014/main" id="{AFDD3C8F-B1CB-49B7-AAAC-02242045EB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09210" y="3782453"/>
                  <a:ext cx="496334" cy="496334"/>
                </a:xfrm>
                <a:prstGeom prst="rect">
                  <a:avLst/>
                </a:prstGeom>
              </p:spPr>
            </p:pic>
          </p:grpSp>
        </p:grpSp>
        <p:grpSp>
          <p:nvGrpSpPr>
            <p:cNvPr id="47" name="Group 46">
              <a:extLst>
                <a:ext uri="{FF2B5EF4-FFF2-40B4-BE49-F238E27FC236}">
                  <a16:creationId xmlns:a16="http://schemas.microsoft.com/office/drawing/2014/main" id="{072DF97C-E2FF-4FA3-8109-35451DBB6C30}"/>
                </a:ext>
              </a:extLst>
            </p:cNvPr>
            <p:cNvGrpSpPr/>
            <p:nvPr/>
          </p:nvGrpSpPr>
          <p:grpSpPr>
            <a:xfrm>
              <a:off x="1655057" y="1874151"/>
              <a:ext cx="4330015" cy="755374"/>
              <a:chOff x="1076212" y="1551326"/>
              <a:chExt cx="4330015" cy="755374"/>
            </a:xfrm>
          </p:grpSpPr>
          <p:sp>
            <p:nvSpPr>
              <p:cNvPr id="36" name="Rectangle 35">
                <a:extLst>
                  <a:ext uri="{FF2B5EF4-FFF2-40B4-BE49-F238E27FC236}">
                    <a16:creationId xmlns:a16="http://schemas.microsoft.com/office/drawing/2014/main" id="{83EC892F-1DD9-44C6-981F-9B28C8B581DF}"/>
                  </a:ext>
                </a:extLst>
              </p:cNvPr>
              <p:cNvSpPr/>
              <p:nvPr/>
            </p:nvSpPr>
            <p:spPr>
              <a:xfrm>
                <a:off x="1576187" y="1599564"/>
                <a:ext cx="3830040" cy="69493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a:spcBef>
                    <a:spcPts val="900"/>
                  </a:spcBef>
                </a:pPr>
                <a:r>
                  <a:rPr lang="en-US" sz="2400"/>
                  <a:t>Productivity</a:t>
                </a:r>
                <a:endParaRPr lang="en-US" sz="2800"/>
              </a:p>
            </p:txBody>
          </p:sp>
          <p:grpSp>
            <p:nvGrpSpPr>
              <p:cNvPr id="5" name="Group 4">
                <a:extLst>
                  <a:ext uri="{FF2B5EF4-FFF2-40B4-BE49-F238E27FC236}">
                    <a16:creationId xmlns:a16="http://schemas.microsoft.com/office/drawing/2014/main" id="{1B4DDAF1-F4C5-4909-84D8-A3041EC9F1BC}"/>
                  </a:ext>
                </a:extLst>
              </p:cNvPr>
              <p:cNvGrpSpPr/>
              <p:nvPr/>
            </p:nvGrpSpPr>
            <p:grpSpPr>
              <a:xfrm>
                <a:off x="1076212" y="1551326"/>
                <a:ext cx="755374" cy="755374"/>
                <a:chOff x="4604534" y="1258615"/>
                <a:chExt cx="755374" cy="755374"/>
              </a:xfrm>
            </p:grpSpPr>
            <p:sp>
              <p:nvSpPr>
                <p:cNvPr id="28" name="Oval 27">
                  <a:extLst>
                    <a:ext uri="{FF2B5EF4-FFF2-40B4-BE49-F238E27FC236}">
                      <a16:creationId xmlns:a16="http://schemas.microsoft.com/office/drawing/2014/main" id="{E33B491D-191A-4086-B9ED-8A49374E929A}"/>
                    </a:ext>
                  </a:extLst>
                </p:cNvPr>
                <p:cNvSpPr/>
                <p:nvPr/>
              </p:nvSpPr>
              <p:spPr>
                <a:xfrm>
                  <a:off x="4604534" y="1258615"/>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900"/>
                    </a:spcBef>
                  </a:pPr>
                  <a:endParaRPr lang="en-US" sz="2400" b="1"/>
                </a:p>
              </p:txBody>
            </p:sp>
            <p:pic>
              <p:nvPicPr>
                <p:cNvPr id="33" name="Graphic 32" descr="Programmer female with solid fill">
                  <a:extLst>
                    <a:ext uri="{FF2B5EF4-FFF2-40B4-BE49-F238E27FC236}">
                      <a16:creationId xmlns:a16="http://schemas.microsoft.com/office/drawing/2014/main" id="{50695511-87C7-4BBA-85E6-5C1B64B65E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4415" y="1379552"/>
                  <a:ext cx="466707" cy="466707"/>
                </a:xfrm>
                <a:prstGeom prst="rect">
                  <a:avLst/>
                </a:prstGeom>
              </p:spPr>
            </p:pic>
          </p:grpSp>
        </p:grpSp>
        <p:grpSp>
          <p:nvGrpSpPr>
            <p:cNvPr id="46" name="Group 45">
              <a:extLst>
                <a:ext uri="{FF2B5EF4-FFF2-40B4-BE49-F238E27FC236}">
                  <a16:creationId xmlns:a16="http://schemas.microsoft.com/office/drawing/2014/main" id="{251935FF-25E6-41CA-88B4-2F074A5C93D5}"/>
                </a:ext>
              </a:extLst>
            </p:cNvPr>
            <p:cNvGrpSpPr/>
            <p:nvPr/>
          </p:nvGrpSpPr>
          <p:grpSpPr>
            <a:xfrm>
              <a:off x="1655057" y="2700700"/>
              <a:ext cx="4328869" cy="755374"/>
              <a:chOff x="1072693" y="2394462"/>
              <a:chExt cx="4328869" cy="755374"/>
            </a:xfrm>
          </p:grpSpPr>
          <p:sp>
            <p:nvSpPr>
              <p:cNvPr id="42" name="Rectangle 41">
                <a:extLst>
                  <a:ext uri="{FF2B5EF4-FFF2-40B4-BE49-F238E27FC236}">
                    <a16:creationId xmlns:a16="http://schemas.microsoft.com/office/drawing/2014/main" id="{FE889DD0-333D-49F9-8A21-FEE590E023F4}"/>
                  </a:ext>
                </a:extLst>
              </p:cNvPr>
              <p:cNvSpPr/>
              <p:nvPr/>
            </p:nvSpPr>
            <p:spPr>
              <a:xfrm>
                <a:off x="1571522" y="2408730"/>
                <a:ext cx="3830040" cy="694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8640" tIns="45720" rIns="91440" bIns="45720" numCol="1" spcCol="0" rtlCol="0" fromWordArt="0" anchor="ctr" anchorCtr="0" forceAA="0" compatLnSpc="1">
                <a:prstTxWarp prst="textNoShape">
                  <a:avLst/>
                </a:prstTxWarp>
                <a:noAutofit/>
              </a:bodyPr>
              <a:lstStyle/>
              <a:p>
                <a:pPr>
                  <a:spcBef>
                    <a:spcPts val="900"/>
                  </a:spcBef>
                </a:pPr>
                <a:r>
                  <a:rPr lang="en-US" sz="2400" dirty="0"/>
                  <a:t>Response Costs</a:t>
                </a:r>
              </a:p>
            </p:txBody>
          </p:sp>
          <p:grpSp>
            <p:nvGrpSpPr>
              <p:cNvPr id="6" name="Group 5">
                <a:extLst>
                  <a:ext uri="{FF2B5EF4-FFF2-40B4-BE49-F238E27FC236}">
                    <a16:creationId xmlns:a16="http://schemas.microsoft.com/office/drawing/2014/main" id="{68E58A2C-5886-49A7-A183-0123FE9E5241}"/>
                  </a:ext>
                </a:extLst>
              </p:cNvPr>
              <p:cNvGrpSpPr/>
              <p:nvPr/>
            </p:nvGrpSpPr>
            <p:grpSpPr>
              <a:xfrm>
                <a:off x="1072693" y="2394462"/>
                <a:ext cx="755374" cy="755374"/>
                <a:chOff x="4590288" y="2044620"/>
                <a:chExt cx="755374" cy="755374"/>
              </a:xfrm>
            </p:grpSpPr>
            <p:sp>
              <p:nvSpPr>
                <p:cNvPr id="27" name="Oval 26">
                  <a:extLst>
                    <a:ext uri="{FF2B5EF4-FFF2-40B4-BE49-F238E27FC236}">
                      <a16:creationId xmlns:a16="http://schemas.microsoft.com/office/drawing/2014/main" id="{07A3EDB9-0E0E-40D1-9696-DB098A278934}"/>
                    </a:ext>
                  </a:extLst>
                </p:cNvPr>
                <p:cNvSpPr/>
                <p:nvPr/>
              </p:nvSpPr>
              <p:spPr>
                <a:xfrm>
                  <a:off x="4590288" y="2044620"/>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900"/>
                    </a:spcBef>
                  </a:pPr>
                  <a:endParaRPr lang="en-US" sz="2400" b="1"/>
                </a:p>
              </p:txBody>
            </p:sp>
            <p:pic>
              <p:nvPicPr>
                <p:cNvPr id="37" name="Graphic 36" descr="Coins with solid fill">
                  <a:extLst>
                    <a:ext uri="{FF2B5EF4-FFF2-40B4-BE49-F238E27FC236}">
                      <a16:creationId xmlns:a16="http://schemas.microsoft.com/office/drawing/2014/main" id="{DBD9A314-1121-4E93-AA0C-74CC53827A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00140" y="2166737"/>
                  <a:ext cx="535669" cy="535669"/>
                </a:xfrm>
                <a:prstGeom prst="rect">
                  <a:avLst/>
                </a:prstGeom>
              </p:spPr>
            </p:pic>
          </p:grpSp>
        </p:grpSp>
        <p:grpSp>
          <p:nvGrpSpPr>
            <p:cNvPr id="40" name="Group 39">
              <a:extLst>
                <a:ext uri="{FF2B5EF4-FFF2-40B4-BE49-F238E27FC236}">
                  <a16:creationId xmlns:a16="http://schemas.microsoft.com/office/drawing/2014/main" id="{54F8653B-8B13-4867-8F85-7A950F225AF2}"/>
                </a:ext>
              </a:extLst>
            </p:cNvPr>
            <p:cNvGrpSpPr/>
            <p:nvPr/>
          </p:nvGrpSpPr>
          <p:grpSpPr>
            <a:xfrm>
              <a:off x="1656074" y="3507079"/>
              <a:ext cx="4328998" cy="755374"/>
              <a:chOff x="1072564" y="3173136"/>
              <a:chExt cx="4328998" cy="755374"/>
            </a:xfrm>
          </p:grpSpPr>
          <p:sp>
            <p:nvSpPr>
              <p:cNvPr id="44" name="Rectangle 43">
                <a:extLst>
                  <a:ext uri="{FF2B5EF4-FFF2-40B4-BE49-F238E27FC236}">
                    <a16:creationId xmlns:a16="http://schemas.microsoft.com/office/drawing/2014/main" id="{9F2ED153-EF1A-4A1E-A693-FE9C309EE970}"/>
                  </a:ext>
                </a:extLst>
              </p:cNvPr>
              <p:cNvSpPr/>
              <p:nvPr/>
            </p:nvSpPr>
            <p:spPr>
              <a:xfrm>
                <a:off x="1571522" y="3186411"/>
                <a:ext cx="3830040" cy="694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pPr>
                  <a:spcBef>
                    <a:spcPts val="900"/>
                  </a:spcBef>
                </a:pPr>
                <a:r>
                  <a:rPr lang="en-US" sz="2400" dirty="0"/>
                  <a:t>    Legal and Regulatory</a:t>
                </a:r>
              </a:p>
            </p:txBody>
          </p:sp>
          <p:grpSp>
            <p:nvGrpSpPr>
              <p:cNvPr id="7" name="Group 6">
                <a:extLst>
                  <a:ext uri="{FF2B5EF4-FFF2-40B4-BE49-F238E27FC236}">
                    <a16:creationId xmlns:a16="http://schemas.microsoft.com/office/drawing/2014/main" id="{93C6923C-50F6-4804-BE32-054BB1BDDF6C}"/>
                  </a:ext>
                </a:extLst>
              </p:cNvPr>
              <p:cNvGrpSpPr/>
              <p:nvPr/>
            </p:nvGrpSpPr>
            <p:grpSpPr>
              <a:xfrm>
                <a:off x="1072564" y="3173136"/>
                <a:ext cx="755374" cy="755374"/>
                <a:chOff x="4590288" y="2835274"/>
                <a:chExt cx="755374" cy="755374"/>
              </a:xfrm>
            </p:grpSpPr>
            <p:sp>
              <p:nvSpPr>
                <p:cNvPr id="26" name="Oval 25">
                  <a:extLst>
                    <a:ext uri="{FF2B5EF4-FFF2-40B4-BE49-F238E27FC236}">
                      <a16:creationId xmlns:a16="http://schemas.microsoft.com/office/drawing/2014/main" id="{D55F2293-4C60-448C-BD80-12CD2F2E18E9}"/>
                    </a:ext>
                  </a:extLst>
                </p:cNvPr>
                <p:cNvSpPr/>
                <p:nvPr/>
              </p:nvSpPr>
              <p:spPr>
                <a:xfrm>
                  <a:off x="4590288" y="2835274"/>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spcBef>
                      <a:spcPts val="900"/>
                    </a:spcBef>
                  </a:pPr>
                  <a:endParaRPr lang="en-US" sz="2400" b="1"/>
                </a:p>
              </p:txBody>
            </p:sp>
            <p:pic>
              <p:nvPicPr>
                <p:cNvPr id="39" name="Graphic 38" descr="Gavel with solid fill">
                  <a:extLst>
                    <a:ext uri="{FF2B5EF4-FFF2-40B4-BE49-F238E27FC236}">
                      <a16:creationId xmlns:a16="http://schemas.microsoft.com/office/drawing/2014/main" id="{DEC9FF49-B90C-4804-B4E2-5C9E94C92B9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08739" y="2934806"/>
                  <a:ext cx="522423" cy="522423"/>
                </a:xfrm>
                <a:prstGeom prst="rect">
                  <a:avLst/>
                </a:prstGeom>
              </p:spPr>
            </p:pic>
          </p:grpSp>
        </p:grpSp>
        <p:grpSp>
          <p:nvGrpSpPr>
            <p:cNvPr id="49" name="Group 48">
              <a:extLst>
                <a:ext uri="{FF2B5EF4-FFF2-40B4-BE49-F238E27FC236}">
                  <a16:creationId xmlns:a16="http://schemas.microsoft.com/office/drawing/2014/main" id="{9BACA04C-03D4-4F5D-8FD6-3642B21A5DBF}"/>
                </a:ext>
              </a:extLst>
            </p:cNvPr>
            <p:cNvGrpSpPr/>
            <p:nvPr/>
          </p:nvGrpSpPr>
          <p:grpSpPr>
            <a:xfrm>
              <a:off x="6084136" y="2307062"/>
              <a:ext cx="4289663" cy="755374"/>
              <a:chOff x="5763602" y="1944011"/>
              <a:chExt cx="4289663" cy="755374"/>
            </a:xfrm>
          </p:grpSpPr>
          <p:sp>
            <p:nvSpPr>
              <p:cNvPr id="48" name="Rectangle 47">
                <a:extLst>
                  <a:ext uri="{FF2B5EF4-FFF2-40B4-BE49-F238E27FC236}">
                    <a16:creationId xmlns:a16="http://schemas.microsoft.com/office/drawing/2014/main" id="{F1DA5BF5-BC06-4622-9006-86D23C3D573C}"/>
                  </a:ext>
                </a:extLst>
              </p:cNvPr>
              <p:cNvSpPr/>
              <p:nvPr/>
            </p:nvSpPr>
            <p:spPr>
              <a:xfrm>
                <a:off x="5763602" y="1954996"/>
                <a:ext cx="3830040" cy="69493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5760" tIns="45720" rIns="91440" bIns="45720" numCol="1" spcCol="0" rtlCol="0" fromWordArt="0" anchor="ctr" anchorCtr="0" forceAA="0" compatLnSpc="1">
                <a:prstTxWarp prst="textNoShape">
                  <a:avLst/>
                </a:prstTxWarp>
                <a:noAutofit/>
              </a:bodyPr>
              <a:lstStyle/>
              <a:p>
                <a:pPr>
                  <a:spcBef>
                    <a:spcPts val="900"/>
                  </a:spcBef>
                </a:pPr>
                <a:r>
                  <a:rPr lang="en-US" sz="2400"/>
                  <a:t>Damaged Reputation</a:t>
                </a:r>
              </a:p>
            </p:txBody>
          </p:sp>
          <p:grpSp>
            <p:nvGrpSpPr>
              <p:cNvPr id="30" name="Group 29">
                <a:extLst>
                  <a:ext uri="{FF2B5EF4-FFF2-40B4-BE49-F238E27FC236}">
                    <a16:creationId xmlns:a16="http://schemas.microsoft.com/office/drawing/2014/main" id="{A8FE6AC6-7F5E-4E50-BB55-46A759063626}"/>
                  </a:ext>
                </a:extLst>
              </p:cNvPr>
              <p:cNvGrpSpPr/>
              <p:nvPr/>
            </p:nvGrpSpPr>
            <p:grpSpPr>
              <a:xfrm>
                <a:off x="9297891" y="1944011"/>
                <a:ext cx="755374" cy="755374"/>
                <a:chOff x="4651912" y="4447444"/>
                <a:chExt cx="755374" cy="755374"/>
              </a:xfrm>
            </p:grpSpPr>
            <p:sp>
              <p:nvSpPr>
                <p:cNvPr id="24" name="Oval 23">
                  <a:extLst>
                    <a:ext uri="{FF2B5EF4-FFF2-40B4-BE49-F238E27FC236}">
                      <a16:creationId xmlns:a16="http://schemas.microsoft.com/office/drawing/2014/main" id="{07E39883-089C-41F2-9B9E-C9265BDB4DC0}"/>
                    </a:ext>
                  </a:extLst>
                </p:cNvPr>
                <p:cNvSpPr/>
                <p:nvPr/>
              </p:nvSpPr>
              <p:spPr>
                <a:xfrm>
                  <a:off x="4651912" y="4447444"/>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400" b="1"/>
                </a:p>
              </p:txBody>
            </p:sp>
            <p:pic>
              <p:nvPicPr>
                <p:cNvPr id="35" name="Graphic 34" descr="Influencer with solid fill">
                  <a:extLst>
                    <a:ext uri="{FF2B5EF4-FFF2-40B4-BE49-F238E27FC236}">
                      <a16:creationId xmlns:a16="http://schemas.microsoft.com/office/drawing/2014/main" id="{8438601C-B343-48D0-B3B7-7774697DC8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81825" y="4551742"/>
                  <a:ext cx="528732" cy="528732"/>
                </a:xfrm>
                <a:prstGeom prst="rect">
                  <a:avLst/>
                </a:prstGeom>
              </p:spPr>
            </p:pic>
          </p:grpSp>
        </p:grpSp>
        <p:grpSp>
          <p:nvGrpSpPr>
            <p:cNvPr id="32" name="Group 31">
              <a:extLst>
                <a:ext uri="{FF2B5EF4-FFF2-40B4-BE49-F238E27FC236}">
                  <a16:creationId xmlns:a16="http://schemas.microsoft.com/office/drawing/2014/main" id="{A21A3364-5B4D-441B-ABD9-A932CF4AA950}"/>
                </a:ext>
              </a:extLst>
            </p:cNvPr>
            <p:cNvGrpSpPr/>
            <p:nvPr/>
          </p:nvGrpSpPr>
          <p:grpSpPr>
            <a:xfrm>
              <a:off x="9618425" y="3129099"/>
              <a:ext cx="755374" cy="755374"/>
              <a:chOff x="4590288" y="5224821"/>
              <a:chExt cx="755374" cy="755374"/>
            </a:xfrm>
          </p:grpSpPr>
          <p:sp>
            <p:nvSpPr>
              <p:cNvPr id="23" name="Oval 22">
                <a:extLst>
                  <a:ext uri="{FF2B5EF4-FFF2-40B4-BE49-F238E27FC236}">
                    <a16:creationId xmlns:a16="http://schemas.microsoft.com/office/drawing/2014/main" id="{30E155B0-1F6A-47B6-9F0E-728B14559DB4}"/>
                  </a:ext>
                </a:extLst>
              </p:cNvPr>
              <p:cNvSpPr/>
              <p:nvPr/>
            </p:nvSpPr>
            <p:spPr>
              <a:xfrm>
                <a:off x="4590288" y="5224821"/>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400" b="1"/>
              </a:p>
            </p:txBody>
          </p:sp>
          <p:pic>
            <p:nvPicPr>
              <p:cNvPr id="43" name="Graphic 42" descr="Exponential Graph with solid fill">
                <a:extLst>
                  <a:ext uri="{FF2B5EF4-FFF2-40B4-BE49-F238E27FC236}">
                    <a16:creationId xmlns:a16="http://schemas.microsoft.com/office/drawing/2014/main" id="{739E798D-664D-4663-BF81-18EE25528D6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43690" y="5375538"/>
                <a:ext cx="457200" cy="457200"/>
              </a:xfrm>
              <a:prstGeom prst="rect">
                <a:avLst/>
              </a:prstGeom>
            </p:spPr>
          </p:pic>
        </p:grpSp>
        <p:grpSp>
          <p:nvGrpSpPr>
            <p:cNvPr id="34" name="Group 33">
              <a:extLst>
                <a:ext uri="{FF2B5EF4-FFF2-40B4-BE49-F238E27FC236}">
                  <a16:creationId xmlns:a16="http://schemas.microsoft.com/office/drawing/2014/main" id="{49CD5492-ACEB-4E6E-A339-5CE29CF49986}"/>
                </a:ext>
              </a:extLst>
            </p:cNvPr>
            <p:cNvGrpSpPr/>
            <p:nvPr/>
          </p:nvGrpSpPr>
          <p:grpSpPr>
            <a:xfrm>
              <a:off x="9618219" y="3960752"/>
              <a:ext cx="755374" cy="755374"/>
              <a:chOff x="4590288" y="6015475"/>
              <a:chExt cx="755374" cy="755374"/>
            </a:xfrm>
          </p:grpSpPr>
          <p:sp>
            <p:nvSpPr>
              <p:cNvPr id="29" name="Oval 28">
                <a:extLst>
                  <a:ext uri="{FF2B5EF4-FFF2-40B4-BE49-F238E27FC236}">
                    <a16:creationId xmlns:a16="http://schemas.microsoft.com/office/drawing/2014/main" id="{E14283DE-5242-4027-8431-F125AB72136A}"/>
                  </a:ext>
                </a:extLst>
              </p:cNvPr>
              <p:cNvSpPr/>
              <p:nvPr/>
            </p:nvSpPr>
            <p:spPr>
              <a:xfrm>
                <a:off x="4590288" y="6015475"/>
                <a:ext cx="755374" cy="7553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400" b="1"/>
              </a:p>
            </p:txBody>
          </p:sp>
          <p:pic>
            <p:nvPicPr>
              <p:cNvPr id="41" name="Graphic 40" descr="World with solid fill">
                <a:extLst>
                  <a:ext uri="{FF2B5EF4-FFF2-40B4-BE49-F238E27FC236}">
                    <a16:creationId xmlns:a16="http://schemas.microsoft.com/office/drawing/2014/main" id="{4C35BDF3-0764-436C-A8BB-4DD777FDA18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20407" y="6142528"/>
                <a:ext cx="495135" cy="495135"/>
              </a:xfrm>
              <a:prstGeom prst="rect">
                <a:avLst/>
              </a:prstGeom>
            </p:spPr>
          </p:pic>
        </p:grpSp>
      </p:grpSp>
    </p:spTree>
    <p:custDataLst>
      <p:tags r:id="rId1"/>
    </p:custDataLst>
    <p:extLst>
      <p:ext uri="{BB962C8B-B14F-4D97-AF65-F5344CB8AC3E}">
        <p14:creationId xmlns:p14="http://schemas.microsoft.com/office/powerpoint/2010/main" val="79153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6A2BE7-C161-407B-87E7-9DFCB186BEED}"/>
              </a:ext>
            </a:extLst>
          </p:cNvPr>
          <p:cNvSpPr>
            <a:spLocks noGrp="1"/>
          </p:cNvSpPr>
          <p:nvPr>
            <p:ph sz="quarter" idx="10"/>
          </p:nvPr>
        </p:nvSpPr>
        <p:spPr>
          <a:xfrm>
            <a:off x="470267" y="497198"/>
            <a:ext cx="11721733" cy="496888"/>
          </a:xfrm>
        </p:spPr>
        <p:txBody>
          <a:bodyPr>
            <a:noAutofit/>
          </a:bodyPr>
          <a:lstStyle/>
          <a:p>
            <a:pPr>
              <a:spcBef>
                <a:spcPct val="0"/>
              </a:spcBef>
            </a:pPr>
            <a:r>
              <a:rPr lang="en-US" sz="4400" dirty="0">
                <a:solidFill>
                  <a:schemeClr val="accent1">
                    <a:lumMod val="50000"/>
                  </a:schemeClr>
                </a:solidFill>
                <a:latin typeface="+mj-lt"/>
                <a:ea typeface="+mj-ea"/>
                <a:cs typeface="+mj-cs"/>
              </a:rPr>
              <a:t>Qualitative vs Quantitative: Cyber Risk Analysis</a:t>
            </a:r>
          </a:p>
        </p:txBody>
      </p:sp>
      <p:sp>
        <p:nvSpPr>
          <p:cNvPr id="3" name="Content Placeholder 2">
            <a:extLst>
              <a:ext uri="{FF2B5EF4-FFF2-40B4-BE49-F238E27FC236}">
                <a16:creationId xmlns:a16="http://schemas.microsoft.com/office/drawing/2014/main" id="{FD2459BA-E437-47AB-857F-7AAD81BCC3D1}"/>
              </a:ext>
            </a:extLst>
          </p:cNvPr>
          <p:cNvSpPr>
            <a:spLocks noGrp="1"/>
          </p:cNvSpPr>
          <p:nvPr>
            <p:ph sz="quarter" idx="11"/>
          </p:nvPr>
        </p:nvSpPr>
        <p:spPr>
          <a:xfrm>
            <a:off x="470267" y="1061415"/>
            <a:ext cx="9374660" cy="496888"/>
          </a:xfrm>
        </p:spPr>
        <p:txBody>
          <a:bodyPr>
            <a:normAutofit/>
          </a:bodyPr>
          <a:lstStyle/>
          <a:p>
            <a:r>
              <a:rPr lang="en-US" sz="2400" dirty="0">
                <a:solidFill>
                  <a:srgbClr val="002060"/>
                </a:solidFill>
              </a:rPr>
              <a:t>Comparisons</a:t>
            </a:r>
          </a:p>
        </p:txBody>
      </p:sp>
      <p:sp>
        <p:nvSpPr>
          <p:cNvPr id="4" name="Content Placeholder 3">
            <a:extLst>
              <a:ext uri="{FF2B5EF4-FFF2-40B4-BE49-F238E27FC236}">
                <a16:creationId xmlns:a16="http://schemas.microsoft.com/office/drawing/2014/main" id="{2E1918F2-3B46-41CF-9ECF-E67E730B5409}"/>
              </a:ext>
            </a:extLst>
          </p:cNvPr>
          <p:cNvSpPr>
            <a:spLocks noGrp="1"/>
          </p:cNvSpPr>
          <p:nvPr>
            <p:ph sz="quarter" idx="12"/>
          </p:nvPr>
        </p:nvSpPr>
        <p:spPr>
          <a:xfrm>
            <a:off x="470267" y="1625632"/>
            <a:ext cx="8291348" cy="4685600"/>
          </a:xfrm>
        </p:spPr>
        <p:txBody>
          <a:bodyPr>
            <a:normAutofit fontScale="25000" lnSpcReduction="20000"/>
          </a:bodyPr>
          <a:lstStyle/>
          <a:p>
            <a:r>
              <a:rPr lang="en-GB" sz="9600" b="1" dirty="0">
                <a:solidFill>
                  <a:schemeClr val="accent1">
                    <a:lumMod val="50000"/>
                  </a:schemeClr>
                </a:solidFill>
              </a:rPr>
              <a:t>Qualitative</a:t>
            </a:r>
          </a:p>
          <a:p>
            <a:pPr marL="800100" lvl="1" indent="-342900">
              <a:buFont typeface="Arial" panose="020B0604020202020204" pitchFamily="34" charset="0"/>
              <a:buChar char="•"/>
            </a:pPr>
            <a:r>
              <a:rPr lang="en-GB" sz="9600" dirty="0">
                <a:solidFill>
                  <a:schemeClr val="accent1">
                    <a:lumMod val="50000"/>
                  </a:schemeClr>
                </a:solidFill>
              </a:rPr>
              <a:t>Based on Judgment, Intuition, and Experience</a:t>
            </a:r>
          </a:p>
          <a:p>
            <a:pPr marL="800100" lvl="1" indent="-342900">
              <a:buFont typeface="Arial" panose="020B0604020202020204" pitchFamily="34" charset="0"/>
              <a:buChar char="•"/>
            </a:pPr>
            <a:r>
              <a:rPr lang="en-GB" sz="9600" dirty="0">
                <a:solidFill>
                  <a:schemeClr val="accent1">
                    <a:lumMod val="50000"/>
                  </a:schemeClr>
                </a:solidFill>
              </a:rPr>
              <a:t>Depends on the human factor</a:t>
            </a:r>
          </a:p>
          <a:p>
            <a:pPr marL="800100" lvl="1" indent="-342900">
              <a:buFont typeface="Arial" panose="020B0604020202020204" pitchFamily="34" charset="0"/>
              <a:buChar char="•"/>
            </a:pPr>
            <a:r>
              <a:rPr lang="en-GB" sz="9600" dirty="0">
                <a:solidFill>
                  <a:schemeClr val="accent1">
                    <a:lumMod val="50000"/>
                  </a:schemeClr>
                </a:solidFill>
              </a:rPr>
              <a:t>Relative Ranking</a:t>
            </a:r>
          </a:p>
          <a:p>
            <a:pPr marL="800100" lvl="1" indent="-342900">
              <a:buFont typeface="Arial" panose="020B0604020202020204" pitchFamily="34" charset="0"/>
              <a:buChar char="•"/>
            </a:pPr>
            <a:r>
              <a:rPr lang="en-GB" sz="9600" dirty="0">
                <a:solidFill>
                  <a:schemeClr val="accent1">
                    <a:lumMod val="50000"/>
                  </a:schemeClr>
                </a:solidFill>
              </a:rPr>
              <a:t>Better for evaluating intangible risks</a:t>
            </a:r>
          </a:p>
          <a:p>
            <a:pPr marL="800100" lvl="1" indent="-342900">
              <a:buFont typeface="Arial" panose="020B0604020202020204" pitchFamily="34" charset="0"/>
              <a:buChar char="•"/>
            </a:pPr>
            <a:r>
              <a:rPr lang="en-GB" sz="9600" dirty="0">
                <a:solidFill>
                  <a:schemeClr val="accent1">
                    <a:lumMod val="50000"/>
                  </a:schemeClr>
                </a:solidFill>
              </a:rPr>
              <a:t>Can go faster and is cheaper</a:t>
            </a:r>
          </a:p>
          <a:p>
            <a:pPr marL="800100" lvl="1" indent="-342900">
              <a:buFont typeface="Arial" panose="020B0604020202020204" pitchFamily="34" charset="0"/>
              <a:buChar char="•"/>
            </a:pPr>
            <a:endParaRPr lang="en-GB" sz="9600" dirty="0">
              <a:solidFill>
                <a:schemeClr val="accent1">
                  <a:lumMod val="50000"/>
                </a:schemeClr>
              </a:solidFill>
            </a:endParaRPr>
          </a:p>
          <a:p>
            <a:r>
              <a:rPr lang="en-GB" sz="9600" b="1" dirty="0">
                <a:solidFill>
                  <a:schemeClr val="accent1">
                    <a:lumMod val="50000"/>
                  </a:schemeClr>
                </a:solidFill>
              </a:rPr>
              <a:t>Quantitative</a:t>
            </a:r>
            <a:endParaRPr lang="en-GB" sz="9600" dirty="0">
              <a:solidFill>
                <a:schemeClr val="accent1">
                  <a:lumMod val="50000"/>
                </a:schemeClr>
              </a:solidFill>
            </a:endParaRPr>
          </a:p>
          <a:p>
            <a:pPr marL="800100" lvl="1" indent="-342900">
              <a:buFont typeface="Arial" panose="020B0604020202020204" pitchFamily="34" charset="0"/>
              <a:buChar char="•"/>
            </a:pPr>
            <a:r>
              <a:rPr lang="en-US" sz="9600" dirty="0">
                <a:solidFill>
                  <a:schemeClr val="accent1">
                    <a:lumMod val="50000"/>
                  </a:schemeClr>
                </a:solidFill>
              </a:rPr>
              <a:t>Data Driven, </a:t>
            </a:r>
          </a:p>
          <a:p>
            <a:pPr marL="800100" lvl="1" indent="-342900">
              <a:buFont typeface="Arial" panose="020B0604020202020204" pitchFamily="34" charset="0"/>
              <a:buChar char="•"/>
            </a:pPr>
            <a:r>
              <a:rPr lang="en-US" sz="9600" dirty="0">
                <a:solidFill>
                  <a:schemeClr val="accent1">
                    <a:lumMod val="50000"/>
                  </a:schemeClr>
                </a:solidFill>
              </a:rPr>
              <a:t>Supports Cost/benefit analysis</a:t>
            </a:r>
          </a:p>
          <a:p>
            <a:pPr marL="800100" lvl="1" indent="-342900">
              <a:buFont typeface="Arial" panose="020B0604020202020204" pitchFamily="34" charset="0"/>
              <a:buChar char="•"/>
            </a:pPr>
            <a:r>
              <a:rPr lang="en-US" sz="9600" dirty="0">
                <a:solidFill>
                  <a:schemeClr val="accent1">
                    <a:lumMod val="50000"/>
                  </a:schemeClr>
                </a:solidFill>
              </a:rPr>
              <a:t>Comparison can be made between two different sets of data or observations</a:t>
            </a:r>
          </a:p>
          <a:p>
            <a:pPr marL="800100" lvl="1" indent="-342900">
              <a:buFont typeface="Arial" panose="020B0604020202020204" pitchFamily="34" charset="0"/>
              <a:buChar char="•"/>
            </a:pPr>
            <a:r>
              <a:rPr lang="en-US" sz="9600" dirty="0">
                <a:solidFill>
                  <a:schemeClr val="accent1">
                    <a:lumMod val="50000"/>
                  </a:schemeClr>
                </a:solidFill>
              </a:rPr>
              <a:t>Objective assessment</a:t>
            </a:r>
          </a:p>
          <a:p>
            <a:pPr marL="800100" lvl="1" indent="-342900">
              <a:buFont typeface="Arial" panose="020B0604020202020204" pitchFamily="34" charset="0"/>
              <a:buChar char="•"/>
            </a:pPr>
            <a:r>
              <a:rPr lang="en-US" sz="9600" dirty="0">
                <a:solidFill>
                  <a:schemeClr val="accent1">
                    <a:lumMod val="50000"/>
                  </a:schemeClr>
                </a:solidFill>
              </a:rPr>
              <a:t>Financial Focus</a:t>
            </a:r>
          </a:p>
          <a:p>
            <a:pPr marL="800100"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1814390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F8EDF-3BBF-D464-C725-EE3FC42190D5}"/>
              </a:ext>
            </a:extLst>
          </p:cNvPr>
          <p:cNvSpPr>
            <a:spLocks noGrp="1"/>
          </p:cNvSpPr>
          <p:nvPr>
            <p:ph sz="quarter" idx="10"/>
          </p:nvPr>
        </p:nvSpPr>
        <p:spPr/>
        <p:txBody>
          <a:bodyPr>
            <a:normAutofit fontScale="25000" lnSpcReduction="20000"/>
          </a:bodyPr>
          <a:lstStyle/>
          <a:p>
            <a:pPr>
              <a:lnSpc>
                <a:spcPct val="110000"/>
              </a:lnSpc>
              <a:spcBef>
                <a:spcPct val="0"/>
              </a:spcBef>
            </a:pPr>
            <a:r>
              <a:rPr lang="en-US" sz="17600" dirty="0">
                <a:solidFill>
                  <a:schemeClr val="accent1">
                    <a:lumMod val="50000"/>
                  </a:schemeClr>
                </a:solidFill>
                <a:latin typeface="+mj-lt"/>
                <a:ea typeface="+mj-ea"/>
                <a:cs typeface="+mj-cs"/>
              </a:rPr>
              <a:t>Combine both approaches</a:t>
            </a:r>
          </a:p>
          <a:p>
            <a:endParaRPr lang="en-US" dirty="0"/>
          </a:p>
        </p:txBody>
      </p:sp>
      <p:sp>
        <p:nvSpPr>
          <p:cNvPr id="4" name="Content Placeholder 3">
            <a:extLst>
              <a:ext uri="{FF2B5EF4-FFF2-40B4-BE49-F238E27FC236}">
                <a16:creationId xmlns:a16="http://schemas.microsoft.com/office/drawing/2014/main" id="{7DAD3BB3-1EE9-AD10-4B2B-C0E02D5E87BB}"/>
              </a:ext>
            </a:extLst>
          </p:cNvPr>
          <p:cNvSpPr>
            <a:spLocks noGrp="1"/>
          </p:cNvSpPr>
          <p:nvPr>
            <p:ph sz="quarter" idx="12"/>
          </p:nvPr>
        </p:nvSpPr>
        <p:spPr>
          <a:xfrm>
            <a:off x="480541" y="1238596"/>
            <a:ext cx="9374659" cy="4718321"/>
          </a:xfrm>
        </p:spPr>
        <p:txBody>
          <a:bodyPr>
            <a:normAutofit/>
          </a:bodyPr>
          <a:lstStyle/>
          <a:p>
            <a:r>
              <a:rPr lang="en-GB" sz="2400" dirty="0">
                <a:solidFill>
                  <a:schemeClr val="accent1">
                    <a:lumMod val="50000"/>
                  </a:schemeClr>
                </a:solidFill>
              </a:rPr>
              <a:t>Combining both approaches is often the most effective strategy for comprehensive risk assessment.</a:t>
            </a:r>
          </a:p>
          <a:p>
            <a:endParaRPr lang="en-GB" sz="2400" dirty="0">
              <a:solidFill>
                <a:schemeClr val="accent1">
                  <a:lumMod val="50000"/>
                </a:schemeClr>
              </a:solidFill>
            </a:endParaRPr>
          </a:p>
          <a:p>
            <a:pPr marL="342900" indent="-342900">
              <a:buFont typeface="Arial" panose="020B0604020202020204" pitchFamily="34" charset="0"/>
              <a:buChar char="•"/>
            </a:pPr>
            <a:r>
              <a:rPr lang="en-GB" sz="2400" dirty="0">
                <a:solidFill>
                  <a:schemeClr val="accent1">
                    <a:lumMod val="50000"/>
                  </a:schemeClr>
                </a:solidFill>
              </a:rPr>
              <a:t>Step 1: Use the qualitative approach to quickly identify most risks.</a:t>
            </a:r>
          </a:p>
          <a:p>
            <a:pPr marL="342900" indent="-342900">
              <a:buFont typeface="Arial" panose="020B0604020202020204" pitchFamily="34" charset="0"/>
              <a:buChar char="•"/>
            </a:pPr>
            <a:r>
              <a:rPr lang="en-GB" sz="2400" dirty="0">
                <a:solidFill>
                  <a:schemeClr val="accent1">
                    <a:lumMod val="50000"/>
                  </a:schemeClr>
                </a:solidFill>
              </a:rPr>
              <a:t>Step 2: Apply the quantitative approach to the highest risks for more detailed analysis and decision-making.</a:t>
            </a:r>
          </a:p>
          <a:p>
            <a:endParaRPr lang="en-GB" sz="2400" dirty="0">
              <a:solidFill>
                <a:schemeClr val="accent1">
                  <a:lumMod val="50000"/>
                </a:schemeClr>
              </a:solidFill>
            </a:endParaRPr>
          </a:p>
          <a:p>
            <a:r>
              <a:rPr lang="en-GB" sz="2400" b="1" dirty="0">
                <a:solidFill>
                  <a:schemeClr val="accent1">
                    <a:lumMod val="50000"/>
                  </a:schemeClr>
                </a:solidFill>
              </a:rPr>
              <a:t>Like a doctor’s process </a:t>
            </a:r>
            <a:r>
              <a:rPr lang="en-GB" sz="2400" dirty="0">
                <a:solidFill>
                  <a:schemeClr val="accent1">
                    <a:lumMod val="50000"/>
                  </a:schemeClr>
                </a:solidFill>
              </a:rPr>
              <a:t>: start with simple questions (qualitative), then decide which detailed exams (quantitative) are needed based on initial findings.</a:t>
            </a:r>
            <a:endParaRPr lang="en-US" sz="2400" dirty="0">
              <a:solidFill>
                <a:schemeClr val="accent1">
                  <a:lumMod val="50000"/>
                </a:schemeClr>
              </a:solidFill>
            </a:endParaRPr>
          </a:p>
        </p:txBody>
      </p:sp>
    </p:spTree>
    <p:extLst>
      <p:ext uri="{BB962C8B-B14F-4D97-AF65-F5344CB8AC3E}">
        <p14:creationId xmlns:p14="http://schemas.microsoft.com/office/powerpoint/2010/main" val="2338639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6A2BE7-C161-407B-87E7-9DFCB186BEED}"/>
              </a:ext>
            </a:extLst>
          </p:cNvPr>
          <p:cNvSpPr>
            <a:spLocks noGrp="1"/>
          </p:cNvSpPr>
          <p:nvPr>
            <p:ph sz="quarter" idx="10"/>
          </p:nvPr>
        </p:nvSpPr>
        <p:spPr>
          <a:xfrm>
            <a:off x="470267" y="324196"/>
            <a:ext cx="9374659" cy="669890"/>
          </a:xfrm>
        </p:spPr>
        <p:txBody>
          <a:bodyPr>
            <a:noAutofit/>
          </a:bodyPr>
          <a:lstStyle/>
          <a:p>
            <a:pPr>
              <a:lnSpc>
                <a:spcPct val="110000"/>
              </a:lnSpc>
              <a:spcBef>
                <a:spcPct val="0"/>
              </a:spcBef>
            </a:pPr>
            <a:r>
              <a:rPr lang="en-US" sz="4400" dirty="0">
                <a:solidFill>
                  <a:schemeClr val="accent1">
                    <a:lumMod val="50000"/>
                  </a:schemeClr>
                </a:solidFill>
                <a:latin typeface="+mj-lt"/>
                <a:ea typeface="+mj-ea"/>
                <a:cs typeface="+mj-cs"/>
              </a:rPr>
              <a:t>Qualitative Cyber Risk Analysis</a:t>
            </a:r>
          </a:p>
        </p:txBody>
      </p:sp>
      <p:sp>
        <p:nvSpPr>
          <p:cNvPr id="4" name="Content Placeholder 3">
            <a:extLst>
              <a:ext uri="{FF2B5EF4-FFF2-40B4-BE49-F238E27FC236}">
                <a16:creationId xmlns:a16="http://schemas.microsoft.com/office/drawing/2014/main" id="{2E1918F2-3B46-41CF-9ECF-E67E730B5409}"/>
              </a:ext>
            </a:extLst>
          </p:cNvPr>
          <p:cNvSpPr>
            <a:spLocks noGrp="1"/>
          </p:cNvSpPr>
          <p:nvPr>
            <p:ph sz="quarter" idx="11"/>
          </p:nvPr>
        </p:nvSpPr>
        <p:spPr>
          <a:xfrm>
            <a:off x="860964" y="1288549"/>
            <a:ext cx="9452802" cy="4280901"/>
          </a:xfrm>
        </p:spPr>
        <p:txBody>
          <a:bodyPr>
            <a:normAutofit/>
          </a:bodyPr>
          <a:lstStyle/>
          <a:p>
            <a:r>
              <a:rPr lang="en-GB" sz="2400" b="1" dirty="0">
                <a:solidFill>
                  <a:schemeClr val="accent2">
                    <a:lumMod val="50000"/>
                  </a:schemeClr>
                </a:solidFill>
              </a:rPr>
              <a:t>KISS (Keep It Super Simple)</a:t>
            </a:r>
            <a:r>
              <a:rPr lang="en-GB" sz="2400" dirty="0">
                <a:solidFill>
                  <a:schemeClr val="accent2">
                    <a:lumMod val="50000"/>
                  </a:schemeClr>
                </a:solidFill>
              </a:rPr>
              <a:t>:</a:t>
            </a:r>
          </a:p>
          <a:p>
            <a:r>
              <a:rPr lang="en-GB" sz="2400" dirty="0">
                <a:solidFill>
                  <a:schemeClr val="accent2">
                    <a:lumMod val="50000"/>
                  </a:schemeClr>
                </a:solidFill>
              </a:rPr>
              <a:t>Suitable for smaller, straightforward systems or operations. </a:t>
            </a:r>
          </a:p>
          <a:p>
            <a:r>
              <a:rPr lang="en-GB" sz="2400" dirty="0">
                <a:solidFill>
                  <a:schemeClr val="accent2">
                    <a:lumMod val="50000"/>
                  </a:schemeClr>
                </a:solidFill>
              </a:rPr>
              <a:t>Uses a simple scale (e.g., </a:t>
            </a:r>
            <a:r>
              <a:rPr lang="en-GB" sz="2400" b="1" dirty="0">
                <a:solidFill>
                  <a:schemeClr val="accent2">
                    <a:lumMod val="50000"/>
                  </a:schemeClr>
                </a:solidFill>
              </a:rPr>
              <a:t>very high </a:t>
            </a:r>
            <a:r>
              <a:rPr lang="en-GB" sz="2400" dirty="0">
                <a:solidFill>
                  <a:schemeClr val="accent2">
                    <a:lumMod val="50000"/>
                  </a:schemeClr>
                </a:solidFill>
              </a:rPr>
              <a:t>to </a:t>
            </a:r>
            <a:r>
              <a:rPr lang="en-GB" sz="2400" b="1" dirty="0">
                <a:solidFill>
                  <a:schemeClr val="accent2">
                    <a:lumMod val="50000"/>
                  </a:schemeClr>
                </a:solidFill>
              </a:rPr>
              <a:t>low</a:t>
            </a:r>
            <a:r>
              <a:rPr lang="en-GB" sz="2400" dirty="0">
                <a:solidFill>
                  <a:schemeClr val="accent2">
                    <a:lumMod val="50000"/>
                  </a:schemeClr>
                </a:solidFill>
              </a:rPr>
              <a:t>) to assess risk, ideal for teams with limited risk assessment experience.</a:t>
            </a:r>
          </a:p>
          <a:p>
            <a:endParaRPr lang="en-GB" sz="2400" dirty="0">
              <a:solidFill>
                <a:schemeClr val="accent2">
                  <a:lumMod val="50000"/>
                </a:schemeClr>
              </a:solidFill>
            </a:endParaRPr>
          </a:p>
          <a:p>
            <a:r>
              <a:rPr lang="en-GB" sz="2400" b="1" dirty="0">
                <a:solidFill>
                  <a:schemeClr val="accent2">
                    <a:lumMod val="50000"/>
                  </a:schemeClr>
                </a:solidFill>
              </a:rPr>
              <a:t>Probability/Impact</a:t>
            </a:r>
            <a:endParaRPr lang="en-GB" sz="2400" dirty="0">
              <a:solidFill>
                <a:schemeClr val="accent2">
                  <a:lumMod val="50000"/>
                </a:schemeClr>
              </a:solidFill>
            </a:endParaRPr>
          </a:p>
          <a:p>
            <a:r>
              <a:rPr lang="en-GB" sz="2400" dirty="0">
                <a:solidFill>
                  <a:schemeClr val="accent2">
                    <a:lumMod val="50000"/>
                  </a:schemeClr>
                </a:solidFill>
              </a:rPr>
              <a:t>For larger, more complex systems or operations. Assesses the likelihood (probability) and effect (impact) of risks. </a:t>
            </a:r>
          </a:p>
          <a:p>
            <a:r>
              <a:rPr lang="en-GB" sz="2400" dirty="0">
                <a:solidFill>
                  <a:schemeClr val="accent2">
                    <a:lumMod val="50000"/>
                  </a:schemeClr>
                </a:solidFill>
              </a:rPr>
              <a:t>Risk score is calculated by </a:t>
            </a:r>
            <a:r>
              <a:rPr lang="en-GB" sz="2400" b="1" dirty="0">
                <a:solidFill>
                  <a:schemeClr val="accent2">
                    <a:lumMod val="50000"/>
                  </a:schemeClr>
                </a:solidFill>
              </a:rPr>
              <a:t>multiplying probability </a:t>
            </a:r>
            <a:r>
              <a:rPr lang="en-GB" sz="2400" dirty="0">
                <a:solidFill>
                  <a:schemeClr val="accent2">
                    <a:lumMod val="50000"/>
                  </a:schemeClr>
                </a:solidFill>
              </a:rPr>
              <a:t>and i</a:t>
            </a:r>
            <a:r>
              <a:rPr lang="en-GB" sz="2400" b="1" dirty="0">
                <a:solidFill>
                  <a:schemeClr val="accent2">
                    <a:lumMod val="50000"/>
                  </a:schemeClr>
                </a:solidFill>
              </a:rPr>
              <a:t>mpact</a:t>
            </a:r>
            <a:r>
              <a:rPr lang="en-GB" sz="2400" dirty="0">
                <a:solidFill>
                  <a:schemeClr val="accent2">
                    <a:lumMod val="50000"/>
                  </a:schemeClr>
                </a:solidFill>
              </a:rPr>
              <a:t>, using a scale (e.g., 1 to 10).</a:t>
            </a:r>
            <a:endParaRPr lang="en-US" sz="2400" dirty="0">
              <a:solidFill>
                <a:schemeClr val="accent2">
                  <a:lumMod val="50000"/>
                </a:schemeClr>
              </a:solidFill>
            </a:endParaRPr>
          </a:p>
          <a:p>
            <a:endParaRPr lang="en-GB" sz="2400" dirty="0">
              <a:solidFill>
                <a:schemeClr val="accent2">
                  <a:lumMod val="50000"/>
                </a:schemeClr>
              </a:solidFill>
            </a:endParaRPr>
          </a:p>
          <a:p>
            <a:endParaRPr lang="en-GB" sz="2400" dirty="0">
              <a:solidFill>
                <a:schemeClr val="accent2">
                  <a:lumMod val="50000"/>
                </a:schemeClr>
              </a:solidFill>
            </a:endParaRPr>
          </a:p>
          <a:p>
            <a:pPr lvl="1"/>
            <a:endParaRPr lang="en-US" sz="2400" dirty="0"/>
          </a:p>
        </p:txBody>
      </p:sp>
      <p:sp>
        <p:nvSpPr>
          <p:cNvPr id="6" name="Content Placeholder 3">
            <a:extLst>
              <a:ext uri="{FF2B5EF4-FFF2-40B4-BE49-F238E27FC236}">
                <a16:creationId xmlns:a16="http://schemas.microsoft.com/office/drawing/2014/main" id="{9581AD6D-F879-A717-DFD3-A673AC36FDA1}"/>
              </a:ext>
            </a:extLst>
          </p:cNvPr>
          <p:cNvSpPr txBox="1">
            <a:spLocks/>
          </p:cNvSpPr>
          <p:nvPr/>
        </p:nvSpPr>
        <p:spPr>
          <a:xfrm>
            <a:off x="673331" y="3642456"/>
            <a:ext cx="9452802" cy="24092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b="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2">
                    <a:lumMod val="50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kern="1200">
                <a:solidFill>
                  <a:schemeClr val="bg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olidFill>
                <a:schemeClr val="accent2">
                  <a:lumMod val="50000"/>
                </a:schemeClr>
              </a:solidFill>
            </a:endParaRPr>
          </a:p>
        </p:txBody>
      </p:sp>
    </p:spTree>
    <p:extLst>
      <p:ext uri="{BB962C8B-B14F-4D97-AF65-F5344CB8AC3E}">
        <p14:creationId xmlns:p14="http://schemas.microsoft.com/office/powerpoint/2010/main" val="362264425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6A2BE7-C161-407B-87E7-9DFCB186BEED}"/>
              </a:ext>
            </a:extLst>
          </p:cNvPr>
          <p:cNvSpPr>
            <a:spLocks noGrp="1"/>
          </p:cNvSpPr>
          <p:nvPr>
            <p:ph sz="quarter" idx="10"/>
          </p:nvPr>
        </p:nvSpPr>
        <p:spPr>
          <a:xfrm>
            <a:off x="470267" y="372843"/>
            <a:ext cx="9374659" cy="496888"/>
          </a:xfrm>
        </p:spPr>
        <p:txBody>
          <a:bodyPr>
            <a:noAutofit/>
          </a:bodyPr>
          <a:lstStyle/>
          <a:p>
            <a:pPr>
              <a:spcBef>
                <a:spcPct val="0"/>
              </a:spcBef>
            </a:pPr>
            <a:r>
              <a:rPr lang="en-US" sz="4400" dirty="0">
                <a:solidFill>
                  <a:schemeClr val="accent1">
                    <a:lumMod val="50000"/>
                  </a:schemeClr>
                </a:solidFill>
                <a:latin typeface="+mj-lt"/>
                <a:ea typeface="+mj-ea"/>
                <a:cs typeface="+mj-cs"/>
              </a:rPr>
              <a:t>Quantitative Cyber Risk Analysis</a:t>
            </a:r>
          </a:p>
        </p:txBody>
      </p:sp>
      <p:sp>
        <p:nvSpPr>
          <p:cNvPr id="4" name="Content Placeholder 3">
            <a:extLst>
              <a:ext uri="{FF2B5EF4-FFF2-40B4-BE49-F238E27FC236}">
                <a16:creationId xmlns:a16="http://schemas.microsoft.com/office/drawing/2014/main" id="{2E1918F2-3B46-41CF-9ECF-E67E730B5409}"/>
              </a:ext>
            </a:extLst>
          </p:cNvPr>
          <p:cNvSpPr>
            <a:spLocks noGrp="1"/>
          </p:cNvSpPr>
          <p:nvPr>
            <p:ph sz="quarter" idx="12"/>
          </p:nvPr>
        </p:nvSpPr>
        <p:spPr>
          <a:xfrm>
            <a:off x="470267" y="1105593"/>
            <a:ext cx="9524633" cy="5329073"/>
          </a:xfrm>
        </p:spPr>
        <p:txBody>
          <a:bodyPr>
            <a:noAutofit/>
          </a:bodyPr>
          <a:lstStyle/>
          <a:p>
            <a:r>
              <a:rPr lang="en-GB" sz="2400" dirty="0">
                <a:solidFill>
                  <a:schemeClr val="accent2">
                    <a:lumMod val="50000"/>
                  </a:schemeClr>
                </a:solidFill>
              </a:rPr>
              <a:t>For high risks, to reach a monetary result, quantitative risk assessment often makes use of these concepts:</a:t>
            </a:r>
          </a:p>
          <a:p>
            <a:endParaRPr lang="en-GB" sz="2400" b="1" dirty="0">
              <a:solidFill>
                <a:schemeClr val="accent2">
                  <a:lumMod val="50000"/>
                </a:schemeClr>
              </a:solidFill>
            </a:endParaRPr>
          </a:p>
          <a:p>
            <a:pPr marL="896938" lvl="1" indent="-439738">
              <a:buFont typeface="+mj-lt"/>
              <a:buAutoNum type="arabicPeriod"/>
            </a:pPr>
            <a:r>
              <a:rPr lang="en-GB" sz="2400" b="1" dirty="0">
                <a:solidFill>
                  <a:schemeClr val="accent2">
                    <a:lumMod val="50000"/>
                  </a:schemeClr>
                </a:solidFill>
              </a:rPr>
              <a:t>AV </a:t>
            </a:r>
            <a:r>
              <a:rPr lang="en-GB" sz="2400" dirty="0">
                <a:solidFill>
                  <a:schemeClr val="accent2">
                    <a:lumMod val="50000"/>
                  </a:schemeClr>
                </a:solidFill>
              </a:rPr>
              <a:t>(Asset Value), </a:t>
            </a:r>
            <a:r>
              <a:rPr lang="en-US" sz="2400" dirty="0">
                <a:solidFill>
                  <a:schemeClr val="accent2">
                    <a:lumMod val="50000"/>
                  </a:schemeClr>
                </a:solidFill>
              </a:rPr>
              <a:t>refers to the financial worth of a resource, system, or data that could be impacted by a cyber threat.</a:t>
            </a:r>
            <a:endParaRPr lang="en-GB" sz="2400" b="1" dirty="0">
              <a:solidFill>
                <a:schemeClr val="accent2">
                  <a:lumMod val="50000"/>
                </a:schemeClr>
              </a:solidFill>
            </a:endParaRPr>
          </a:p>
          <a:p>
            <a:pPr marL="896938" lvl="1" indent="-439738">
              <a:buFont typeface="+mj-lt"/>
              <a:buAutoNum type="arabicPeriod"/>
            </a:pPr>
            <a:r>
              <a:rPr lang="en-US" sz="2400" b="1" dirty="0">
                <a:solidFill>
                  <a:schemeClr val="accent2">
                    <a:lumMod val="50000"/>
                  </a:schemeClr>
                </a:solidFill>
              </a:rPr>
              <a:t>EF </a:t>
            </a:r>
            <a:r>
              <a:rPr lang="en-US" sz="2400" dirty="0">
                <a:solidFill>
                  <a:schemeClr val="accent2">
                    <a:lumMod val="50000"/>
                  </a:schemeClr>
                </a:solidFill>
              </a:rPr>
              <a:t>(Exposure factor), which is the percentage of asset loss caused by the identified threat.</a:t>
            </a:r>
            <a:endParaRPr lang="en-GB" sz="2400" b="1" dirty="0">
              <a:solidFill>
                <a:schemeClr val="accent2">
                  <a:lumMod val="50000"/>
                </a:schemeClr>
              </a:solidFill>
            </a:endParaRPr>
          </a:p>
          <a:p>
            <a:pPr marL="896938" lvl="1" indent="-439738">
              <a:buFont typeface="+mj-lt"/>
              <a:buAutoNum type="arabicPeriod"/>
            </a:pPr>
            <a:r>
              <a:rPr lang="en-GB" sz="2400" b="1" dirty="0">
                <a:solidFill>
                  <a:schemeClr val="accent2">
                    <a:lumMod val="50000"/>
                  </a:schemeClr>
                </a:solidFill>
              </a:rPr>
              <a:t>SLE </a:t>
            </a:r>
            <a:r>
              <a:rPr lang="en-GB" sz="2400" dirty="0">
                <a:solidFill>
                  <a:schemeClr val="accent2">
                    <a:lumMod val="50000"/>
                  </a:schemeClr>
                </a:solidFill>
              </a:rPr>
              <a:t>(Single Loss Expectancy), money expected to be lost if the incident occurs one time.</a:t>
            </a:r>
          </a:p>
          <a:p>
            <a:pPr marL="896938" lvl="1" indent="-439738">
              <a:buFont typeface="+mj-lt"/>
              <a:buAutoNum type="arabicPeriod"/>
            </a:pPr>
            <a:r>
              <a:rPr lang="en-GB" sz="2400" b="1" dirty="0">
                <a:solidFill>
                  <a:schemeClr val="accent2">
                    <a:lumMod val="50000"/>
                  </a:schemeClr>
                </a:solidFill>
              </a:rPr>
              <a:t>ARO </a:t>
            </a:r>
            <a:r>
              <a:rPr lang="en-GB" sz="2400" dirty="0">
                <a:solidFill>
                  <a:schemeClr val="accent2">
                    <a:lumMod val="50000"/>
                  </a:schemeClr>
                </a:solidFill>
              </a:rPr>
              <a:t>(Annual Rate of Occurrence), how many times in a one-year interval the incident is expected to occur.</a:t>
            </a:r>
          </a:p>
          <a:p>
            <a:pPr marL="896938" lvl="1" indent="-439738">
              <a:buFont typeface="+mj-lt"/>
              <a:buAutoNum type="arabicPeriod"/>
            </a:pPr>
            <a:r>
              <a:rPr lang="en-GB" sz="2400" b="1" dirty="0">
                <a:solidFill>
                  <a:schemeClr val="accent2">
                    <a:lumMod val="50000"/>
                  </a:schemeClr>
                </a:solidFill>
              </a:rPr>
              <a:t>ALE </a:t>
            </a:r>
            <a:r>
              <a:rPr lang="en-GB" sz="2400" dirty="0">
                <a:solidFill>
                  <a:schemeClr val="accent2">
                    <a:lumMod val="50000"/>
                  </a:schemeClr>
                </a:solidFill>
              </a:rPr>
              <a:t>(Annual Loss Expectancy), money expected to be lost in one year considering SLE and ARO (ALE = SLE * ARO).</a:t>
            </a:r>
          </a:p>
        </p:txBody>
      </p:sp>
    </p:spTree>
    <p:extLst>
      <p:ext uri="{BB962C8B-B14F-4D97-AF65-F5344CB8AC3E}">
        <p14:creationId xmlns:p14="http://schemas.microsoft.com/office/powerpoint/2010/main" val="2046236912"/>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F8EDF-3BBF-D464-C725-EE3FC42190D5}"/>
              </a:ext>
            </a:extLst>
          </p:cNvPr>
          <p:cNvSpPr>
            <a:spLocks noGrp="1"/>
          </p:cNvSpPr>
          <p:nvPr>
            <p:ph sz="quarter" idx="10"/>
          </p:nvPr>
        </p:nvSpPr>
        <p:spPr>
          <a:xfrm>
            <a:off x="470266" y="321733"/>
            <a:ext cx="9651999" cy="1283667"/>
          </a:xfrm>
        </p:spPr>
        <p:txBody>
          <a:bodyPr vert="horz" lIns="91440" tIns="45720" rIns="91440" bIns="45720" rtlCol="0" anchor="ctr">
            <a:noAutofit/>
          </a:bodyPr>
          <a:lstStyle/>
          <a:p>
            <a:pPr>
              <a:spcBef>
                <a:spcPct val="0"/>
              </a:spcBef>
            </a:pPr>
            <a:r>
              <a:rPr lang="en-US" sz="4400" dirty="0"/>
              <a:t>Justifying Cybersecurity Investments </a:t>
            </a:r>
          </a:p>
          <a:p>
            <a:pPr>
              <a:spcBef>
                <a:spcPct val="0"/>
              </a:spcBef>
            </a:pPr>
            <a:r>
              <a:rPr lang="en-US" dirty="0"/>
              <a:t>through Quantitative Risk Assessment</a:t>
            </a:r>
            <a:endParaRPr lang="en-GB" sz="4000" dirty="0">
              <a:solidFill>
                <a:schemeClr val="accent1">
                  <a:lumMod val="50000"/>
                </a:schemeClr>
              </a:solidFill>
              <a:latin typeface="+mj-lt"/>
              <a:ea typeface="+mj-ea"/>
              <a:cs typeface="+mj-cs"/>
            </a:endParaRPr>
          </a:p>
        </p:txBody>
      </p:sp>
      <p:sp>
        <p:nvSpPr>
          <p:cNvPr id="15" name="TextBox 14">
            <a:extLst>
              <a:ext uri="{FF2B5EF4-FFF2-40B4-BE49-F238E27FC236}">
                <a16:creationId xmlns:a16="http://schemas.microsoft.com/office/drawing/2014/main" id="{D8AAC879-8056-DF0A-86F9-6481395AA9DC}"/>
              </a:ext>
            </a:extLst>
          </p:cNvPr>
          <p:cNvSpPr txBox="1"/>
          <p:nvPr/>
        </p:nvSpPr>
        <p:spPr>
          <a:xfrm>
            <a:off x="3098800" y="6416907"/>
            <a:ext cx="8978900" cy="238720"/>
          </a:xfrm>
          <a:prstGeom prst="rect">
            <a:avLst/>
          </a:prstGeom>
          <a:noFill/>
        </p:spPr>
        <p:txBody>
          <a:bodyPr wrap="square">
            <a:spAutoFit/>
          </a:bodyPr>
          <a:lstStyle/>
          <a:p>
            <a:pPr>
              <a:lnSpc>
                <a:spcPct val="90000"/>
              </a:lnSpc>
              <a:buFont typeface="Arial" panose="020B0604020202020204" pitchFamily="34" charset="0"/>
            </a:pPr>
            <a:r>
              <a:rPr lang="en-GB" sz="1050" i="1" dirty="0">
                <a:solidFill>
                  <a:schemeClr val="bg1">
                    <a:lumMod val="50000"/>
                  </a:schemeClr>
                </a:solidFill>
              </a:rPr>
              <a:t>* Disclaimer</a:t>
            </a:r>
            <a:r>
              <a:rPr lang="en-GB" sz="1050" dirty="0">
                <a:solidFill>
                  <a:schemeClr val="bg1">
                    <a:lumMod val="50000"/>
                  </a:schemeClr>
                </a:solidFill>
              </a:rPr>
              <a:t>: </a:t>
            </a:r>
            <a:r>
              <a:rPr lang="en-GB" sz="1050" i="1" dirty="0">
                <a:solidFill>
                  <a:schemeClr val="bg1">
                    <a:lumMod val="50000"/>
                  </a:schemeClr>
                </a:solidFill>
              </a:rPr>
              <a:t>The financial estimates provided (SLE, ALE, ARO) are illustrative and based on general trends on cyber-attacks, not official data. </a:t>
            </a:r>
            <a:endParaRPr lang="en-GB" dirty="0">
              <a:solidFill>
                <a:schemeClr val="bg1">
                  <a:lumMod val="50000"/>
                </a:schemeClr>
              </a:solidFill>
            </a:endParaRPr>
          </a:p>
        </p:txBody>
      </p:sp>
      <p:sp>
        <p:nvSpPr>
          <p:cNvPr id="19" name="Espace réservé du contenu 6">
            <a:extLst>
              <a:ext uri="{FF2B5EF4-FFF2-40B4-BE49-F238E27FC236}">
                <a16:creationId xmlns:a16="http://schemas.microsoft.com/office/drawing/2014/main" id="{51B86DEA-4CFB-8BE0-EAA8-CA276C1AF001}"/>
              </a:ext>
            </a:extLst>
          </p:cNvPr>
          <p:cNvSpPr txBox="1">
            <a:spLocks/>
          </p:cNvSpPr>
          <p:nvPr/>
        </p:nvSpPr>
        <p:spPr>
          <a:xfrm>
            <a:off x="541867" y="1693333"/>
            <a:ext cx="9279465" cy="3285066"/>
          </a:xfrm>
          <a:prstGeom prst="rect">
            <a:avLst/>
          </a:prstGeom>
        </p:spPr>
        <p:txBody>
          <a:bodyPr vert="horz" lIns="91440" tIns="45720" rIns="91440" bIns="45720" rtlCol="0">
            <a:noAutofit/>
          </a:bodyPr>
          <a:lstStyle>
            <a:defPPr>
              <a:defRPr lang="en-US"/>
            </a:defPPr>
            <a:lvl1pPr indent="0">
              <a:lnSpc>
                <a:spcPct val="90000"/>
              </a:lnSpc>
              <a:spcBef>
                <a:spcPts val="1000"/>
              </a:spcBef>
              <a:buFont typeface="Arial" panose="020B0604020202020204" pitchFamily="34" charset="0"/>
              <a:buNone/>
              <a:defRPr sz="2200" b="0">
                <a:solidFill>
                  <a:schemeClr val="bg2">
                    <a:lumMod val="50000"/>
                  </a:schemeClr>
                </a:solidFill>
              </a:defRPr>
            </a:lvl1pPr>
            <a:lvl2pPr indent="0">
              <a:lnSpc>
                <a:spcPct val="90000"/>
              </a:lnSpc>
              <a:spcBef>
                <a:spcPts val="500"/>
              </a:spcBef>
              <a:buFont typeface="Arial" panose="020B0604020202020204" pitchFamily="34" charset="0"/>
              <a:buNone/>
              <a:defRPr>
                <a:solidFill>
                  <a:schemeClr val="bg2">
                    <a:lumMod val="50000"/>
                  </a:schemeClr>
                </a:solidFill>
              </a:defRPr>
            </a:lvl2pPr>
            <a:lvl3pPr indent="0">
              <a:lnSpc>
                <a:spcPct val="90000"/>
              </a:lnSpc>
              <a:spcBef>
                <a:spcPts val="500"/>
              </a:spcBef>
              <a:buFont typeface="Arial" panose="020B0604020202020204" pitchFamily="34" charset="0"/>
              <a:buNone/>
              <a:defRPr sz="1400">
                <a:solidFill>
                  <a:schemeClr val="bg2">
                    <a:lumMod val="50000"/>
                  </a:schemeClr>
                </a:solidFill>
              </a:defRPr>
            </a:lvl3pPr>
            <a:lvl4pPr marL="1600200" indent="-228600">
              <a:lnSpc>
                <a:spcPct val="90000"/>
              </a:lnSpc>
              <a:spcBef>
                <a:spcPts val="500"/>
              </a:spcBef>
              <a:buFont typeface="Arial" panose="020B0604020202020204" pitchFamily="34" charset="0"/>
              <a:buChar char="•"/>
              <a:defRPr sz="1400">
                <a:solidFill>
                  <a:schemeClr val="bg2">
                    <a:lumMod val="50000"/>
                  </a:schemeClr>
                </a:solidFill>
              </a:defRPr>
            </a:lvl4pPr>
            <a:lvl5pPr marL="2057400" indent="-228600">
              <a:lnSpc>
                <a:spcPct val="90000"/>
              </a:lnSpc>
              <a:spcBef>
                <a:spcPts val="500"/>
              </a:spcBef>
              <a:buFont typeface="Arial" panose="020B0604020202020204" pitchFamily="34" charset="0"/>
              <a:buChar char="•"/>
              <a:defRPr sz="1400">
                <a:solidFill>
                  <a:schemeClr val="bg2">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US" sz="2400" dirty="0">
                <a:solidFill>
                  <a:schemeClr val="accent2">
                    <a:lumMod val="50000"/>
                  </a:schemeClr>
                </a:solidFill>
              </a:rPr>
              <a:t>Annual Loss Expectancy (ALE) supports better decision-making by comparing potential financial losses from cyberattacks to the cost of preventive measures</a:t>
            </a:r>
          </a:p>
          <a:p>
            <a:pPr>
              <a:lnSpc>
                <a:spcPct val="100000"/>
              </a:lnSpc>
            </a:pPr>
            <a:r>
              <a:rPr lang="en-US" sz="2400" dirty="0">
                <a:solidFill>
                  <a:schemeClr val="accent2">
                    <a:lumMod val="50000"/>
                  </a:schemeClr>
                </a:solidFill>
              </a:rPr>
              <a:t>The next slides will explore a </a:t>
            </a:r>
            <a:r>
              <a:rPr lang="en-US" sz="2400" u="sng" dirty="0">
                <a:solidFill>
                  <a:schemeClr val="accent2">
                    <a:lumMod val="50000"/>
                  </a:schemeClr>
                </a:solidFill>
              </a:rPr>
              <a:t>hypothetical</a:t>
            </a:r>
            <a:r>
              <a:rPr lang="en-US" sz="2400" dirty="0">
                <a:solidFill>
                  <a:schemeClr val="accent2">
                    <a:lumMod val="50000"/>
                  </a:schemeClr>
                </a:solidFill>
              </a:rPr>
              <a:t> phishing attack scenario in an industrial environment</a:t>
            </a:r>
          </a:p>
          <a:p>
            <a:pPr>
              <a:lnSpc>
                <a:spcPct val="100000"/>
              </a:lnSpc>
            </a:pPr>
            <a:r>
              <a:rPr lang="en-US" sz="2400" dirty="0">
                <a:solidFill>
                  <a:schemeClr val="accent2">
                    <a:lumMod val="50000"/>
                  </a:schemeClr>
                </a:solidFill>
              </a:rPr>
              <a:t>We will demonstrate how investing in preventive measures impacts the ALE, showing the financial benefits of reducing risk.</a:t>
            </a:r>
          </a:p>
        </p:txBody>
      </p:sp>
      <p:sp>
        <p:nvSpPr>
          <p:cNvPr id="20" name="Espace réservé du contenu 6">
            <a:extLst>
              <a:ext uri="{FF2B5EF4-FFF2-40B4-BE49-F238E27FC236}">
                <a16:creationId xmlns:a16="http://schemas.microsoft.com/office/drawing/2014/main" id="{6223C669-C12E-5CD3-6C84-37967D21C3C0}"/>
              </a:ext>
            </a:extLst>
          </p:cNvPr>
          <p:cNvSpPr txBox="1">
            <a:spLocks/>
          </p:cNvSpPr>
          <p:nvPr/>
        </p:nvSpPr>
        <p:spPr>
          <a:xfrm>
            <a:off x="541867" y="4225494"/>
            <a:ext cx="9651999" cy="664973"/>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sz="2200" b="0">
                <a:solidFill>
                  <a:schemeClr val="bg2">
                    <a:lumMod val="50000"/>
                  </a:schemeClr>
                </a:solidFill>
              </a:defRPr>
            </a:lvl1pPr>
            <a:lvl2pPr indent="0">
              <a:lnSpc>
                <a:spcPct val="90000"/>
              </a:lnSpc>
              <a:spcBef>
                <a:spcPts val="500"/>
              </a:spcBef>
              <a:buFont typeface="Arial" panose="020B0604020202020204" pitchFamily="34" charset="0"/>
              <a:buNone/>
              <a:defRPr>
                <a:solidFill>
                  <a:schemeClr val="bg2">
                    <a:lumMod val="50000"/>
                  </a:schemeClr>
                </a:solidFill>
              </a:defRPr>
            </a:lvl2pPr>
            <a:lvl3pPr indent="0">
              <a:lnSpc>
                <a:spcPct val="90000"/>
              </a:lnSpc>
              <a:spcBef>
                <a:spcPts val="500"/>
              </a:spcBef>
              <a:buFont typeface="Arial" panose="020B0604020202020204" pitchFamily="34" charset="0"/>
              <a:buNone/>
              <a:defRPr sz="1400">
                <a:solidFill>
                  <a:schemeClr val="bg2">
                    <a:lumMod val="50000"/>
                  </a:schemeClr>
                </a:solidFill>
              </a:defRPr>
            </a:lvl3pPr>
            <a:lvl4pPr marL="1600200" indent="-228600">
              <a:lnSpc>
                <a:spcPct val="90000"/>
              </a:lnSpc>
              <a:spcBef>
                <a:spcPts val="500"/>
              </a:spcBef>
              <a:buFont typeface="Arial" panose="020B0604020202020204" pitchFamily="34" charset="0"/>
              <a:buChar char="•"/>
              <a:defRPr sz="1400">
                <a:solidFill>
                  <a:schemeClr val="bg2">
                    <a:lumMod val="50000"/>
                  </a:schemeClr>
                </a:solidFill>
              </a:defRPr>
            </a:lvl4pPr>
            <a:lvl5pPr marL="2057400" indent="-228600">
              <a:lnSpc>
                <a:spcPct val="90000"/>
              </a:lnSpc>
              <a:spcBef>
                <a:spcPts val="500"/>
              </a:spcBef>
              <a:buFont typeface="Arial" panose="020B0604020202020204" pitchFamily="34" charset="0"/>
              <a:buChar char="•"/>
              <a:defRPr sz="1400">
                <a:solidFill>
                  <a:schemeClr val="bg2">
                    <a:lumMod val="50000"/>
                  </a:schemeClr>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endParaRPr lang="fr-BE" dirty="0">
              <a:solidFill>
                <a:schemeClr val="accent2">
                  <a:lumMod val="50000"/>
                </a:schemeClr>
              </a:solidFill>
            </a:endParaRPr>
          </a:p>
        </p:txBody>
      </p:sp>
      <p:sp>
        <p:nvSpPr>
          <p:cNvPr id="6" name="ZoneTexte 5">
            <a:extLst>
              <a:ext uri="{FF2B5EF4-FFF2-40B4-BE49-F238E27FC236}">
                <a16:creationId xmlns:a16="http://schemas.microsoft.com/office/drawing/2014/main" id="{5C1F5EF2-27DC-494C-4BEC-2763204F9AC9}"/>
              </a:ext>
            </a:extLst>
          </p:cNvPr>
          <p:cNvSpPr txBox="1"/>
          <p:nvPr/>
        </p:nvSpPr>
        <p:spPr>
          <a:xfrm>
            <a:off x="541866" y="5335718"/>
            <a:ext cx="9279465" cy="400110"/>
          </a:xfrm>
          <a:prstGeom prst="rect">
            <a:avLst/>
          </a:prstGeom>
          <a:solidFill>
            <a:schemeClr val="accent1">
              <a:lumMod val="50000"/>
            </a:schemeClr>
          </a:solidFill>
          <a:ln>
            <a:solidFill>
              <a:schemeClr val="tx2">
                <a:lumMod val="50000"/>
              </a:schemeClr>
            </a:solidFill>
          </a:ln>
        </p:spPr>
        <p:txBody>
          <a:bodyPr wrap="square">
            <a:spAutoFit/>
          </a:bodyPr>
          <a:lstStyle/>
          <a:p>
            <a:pPr algn="ctr"/>
            <a:r>
              <a:rPr lang="en-US" sz="2000" b="1" dirty="0">
                <a:solidFill>
                  <a:schemeClr val="bg1"/>
                </a:solidFill>
              </a:rPr>
              <a:t>Original ALE ➡ Investment (Controls) ➡ New ALE ➡ Net Savings ➡ ROI</a:t>
            </a:r>
            <a:endParaRPr lang="fr-BE" sz="2000" b="1" dirty="0">
              <a:solidFill>
                <a:schemeClr val="bg1"/>
              </a:solidFill>
            </a:endParaRPr>
          </a:p>
        </p:txBody>
      </p:sp>
    </p:spTree>
    <p:extLst>
      <p:ext uri="{BB962C8B-B14F-4D97-AF65-F5344CB8AC3E}">
        <p14:creationId xmlns:p14="http://schemas.microsoft.com/office/powerpoint/2010/main" val="387918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9DCA492-0AF6-FD9D-3141-E498499AFA4F}"/>
              </a:ext>
            </a:extLst>
          </p:cNvPr>
          <p:cNvSpPr>
            <a:spLocks noGrp="1"/>
          </p:cNvSpPr>
          <p:nvPr>
            <p:ph sz="quarter" idx="10"/>
          </p:nvPr>
        </p:nvSpPr>
        <p:spPr>
          <a:xfrm>
            <a:off x="470267" y="497197"/>
            <a:ext cx="9374659" cy="1132097"/>
          </a:xfrm>
        </p:spPr>
        <p:txBody>
          <a:bodyPr>
            <a:noAutofit/>
          </a:bodyPr>
          <a:lstStyle/>
          <a:p>
            <a:r>
              <a:rPr lang="en-US" sz="4400" dirty="0">
                <a:solidFill>
                  <a:schemeClr val="accent1">
                    <a:lumMod val="50000"/>
                  </a:schemeClr>
                </a:solidFill>
                <a:latin typeface="+mj-lt"/>
                <a:ea typeface="+mj-ea"/>
                <a:cs typeface="+mj-cs"/>
              </a:rPr>
              <a:t>Key Elements in Phishing </a:t>
            </a:r>
          </a:p>
          <a:p>
            <a:r>
              <a:rPr lang="en-US" dirty="0">
                <a:solidFill>
                  <a:schemeClr val="accent1">
                    <a:lumMod val="50000"/>
                  </a:schemeClr>
                </a:solidFill>
                <a:latin typeface="+mj-lt"/>
                <a:ea typeface="+mj-ea"/>
                <a:cs typeface="+mj-cs"/>
              </a:rPr>
              <a:t>Quantitative Risk Assessment</a:t>
            </a:r>
            <a:endParaRPr lang="fr-BE" dirty="0">
              <a:solidFill>
                <a:schemeClr val="accent1">
                  <a:lumMod val="50000"/>
                </a:schemeClr>
              </a:solidFill>
              <a:latin typeface="+mj-lt"/>
              <a:ea typeface="+mj-ea"/>
              <a:cs typeface="+mj-cs"/>
            </a:endParaRPr>
          </a:p>
        </p:txBody>
      </p:sp>
      <p:sp>
        <p:nvSpPr>
          <p:cNvPr id="13" name="Rectangle 7">
            <a:extLst>
              <a:ext uri="{FF2B5EF4-FFF2-40B4-BE49-F238E27FC236}">
                <a16:creationId xmlns:a16="http://schemas.microsoft.com/office/drawing/2014/main" id="{82319A5C-922B-0995-F303-4DBFC0E41244}"/>
              </a:ext>
            </a:extLst>
          </p:cNvPr>
          <p:cNvSpPr>
            <a:spLocks noGrp="1" noChangeArrowheads="1"/>
          </p:cNvSpPr>
          <p:nvPr>
            <p:ph sz="quarter" idx="12"/>
          </p:nvPr>
        </p:nvSpPr>
        <p:spPr bwMode="auto">
          <a:xfrm>
            <a:off x="525443" y="1778909"/>
            <a:ext cx="9264305" cy="451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fontAlgn="base">
              <a:lnSpc>
                <a:spcPct val="100000"/>
              </a:lnSpc>
              <a:spcAft>
                <a:spcPct val="0"/>
              </a:spcAft>
              <a:buClrTx/>
              <a:buSzTx/>
              <a:tabLst/>
            </a:pPr>
            <a:r>
              <a:rPr lang="fr-FR" altLang="fr-FR" sz="2400" b="1" dirty="0">
                <a:solidFill>
                  <a:schemeClr val="accent2">
                    <a:lumMod val="50000"/>
                  </a:schemeClr>
                </a:solidFill>
              </a:rPr>
              <a:t>Asset Value (€) </a:t>
            </a:r>
            <a:r>
              <a:rPr lang="fr-FR" altLang="fr-FR" sz="2400" dirty="0">
                <a:solidFill>
                  <a:schemeClr val="accent2">
                    <a:lumMod val="50000"/>
                  </a:schemeClr>
                </a:solidFill>
              </a:rPr>
              <a:t>and </a:t>
            </a:r>
            <a:r>
              <a:rPr lang="fr-FR" altLang="fr-FR" sz="2400" b="1" dirty="0">
                <a:solidFill>
                  <a:schemeClr val="accent2">
                    <a:lumMod val="50000"/>
                  </a:schemeClr>
                </a:solidFill>
              </a:rPr>
              <a:t>Single </a:t>
            </a:r>
            <a:r>
              <a:rPr lang="fr-FR" altLang="fr-FR" sz="2400" b="1" dirty="0" err="1">
                <a:solidFill>
                  <a:schemeClr val="accent2">
                    <a:lumMod val="50000"/>
                  </a:schemeClr>
                </a:solidFill>
              </a:rPr>
              <a:t>Loss</a:t>
            </a:r>
            <a:r>
              <a:rPr lang="fr-FR" altLang="fr-FR" sz="2400" b="1" dirty="0">
                <a:solidFill>
                  <a:schemeClr val="accent2">
                    <a:lumMod val="50000"/>
                  </a:schemeClr>
                </a:solidFill>
              </a:rPr>
              <a:t> </a:t>
            </a:r>
            <a:r>
              <a:rPr lang="fr-FR" altLang="fr-FR" sz="2400" b="1" dirty="0" err="1">
                <a:solidFill>
                  <a:schemeClr val="accent2">
                    <a:lumMod val="50000"/>
                  </a:schemeClr>
                </a:solidFill>
              </a:rPr>
              <a:t>Expentancy</a:t>
            </a:r>
            <a:r>
              <a:rPr lang="fr-FR" altLang="fr-FR" sz="2400" b="1" dirty="0">
                <a:solidFill>
                  <a:schemeClr val="accent2">
                    <a:lumMod val="50000"/>
                  </a:schemeClr>
                </a:solidFill>
              </a:rPr>
              <a:t> (SLE)</a:t>
            </a:r>
          </a:p>
          <a:p>
            <a:pPr marR="0" lvl="0" fontAlgn="base">
              <a:lnSpc>
                <a:spcPct val="100000"/>
              </a:lnSpc>
              <a:spcAft>
                <a:spcPct val="0"/>
              </a:spcAft>
              <a:buClrTx/>
              <a:buSzTx/>
              <a:tabLst/>
            </a:pPr>
            <a:r>
              <a:rPr lang="en-US" altLang="fr-FR" sz="2000" dirty="0">
                <a:solidFill>
                  <a:schemeClr val="accent2">
                    <a:lumMod val="50000"/>
                  </a:schemeClr>
                </a:solidFill>
              </a:rPr>
              <a:t>Asset value is the value of tangible or intangible assets under risk.</a:t>
            </a:r>
            <a:endParaRPr lang="fr-FR" altLang="fr-FR" sz="2000" dirty="0">
              <a:solidFill>
                <a:schemeClr val="accent2">
                  <a:lumMod val="50000"/>
                </a:schemeClr>
              </a:solidFill>
            </a:endParaRPr>
          </a:p>
          <a:p>
            <a:pPr marR="0" lvl="0" fontAlgn="base">
              <a:lnSpc>
                <a:spcPct val="100000"/>
              </a:lnSpc>
              <a:spcAft>
                <a:spcPct val="0"/>
              </a:spcAft>
              <a:buClrTx/>
              <a:buSzTx/>
              <a:tabLst/>
            </a:pPr>
            <a:r>
              <a:rPr lang="fr-FR" altLang="fr-FR" sz="2000" dirty="0">
                <a:solidFill>
                  <a:schemeClr val="accent2">
                    <a:lumMod val="50000"/>
                  </a:schemeClr>
                </a:solidFill>
              </a:rPr>
              <a:t>The asset in a phishing </a:t>
            </a:r>
            <a:r>
              <a:rPr lang="fr-FR" altLang="fr-FR" sz="2000" dirty="0" err="1">
                <a:solidFill>
                  <a:schemeClr val="accent2">
                    <a:lumMod val="50000"/>
                  </a:schemeClr>
                </a:solidFill>
              </a:rPr>
              <a:t>attack</a:t>
            </a:r>
            <a:r>
              <a:rPr lang="fr-FR" altLang="fr-FR" sz="2000" dirty="0">
                <a:solidFill>
                  <a:schemeClr val="accent2">
                    <a:lumMod val="50000"/>
                  </a:schemeClr>
                </a:solidFill>
              </a:rPr>
              <a:t> </a:t>
            </a:r>
            <a:r>
              <a:rPr lang="fr-FR" altLang="fr-FR" sz="2000" dirty="0" err="1">
                <a:solidFill>
                  <a:schemeClr val="accent2">
                    <a:lumMod val="50000"/>
                  </a:schemeClr>
                </a:solidFill>
              </a:rPr>
              <a:t>could</a:t>
            </a:r>
            <a:r>
              <a:rPr lang="fr-FR" altLang="fr-FR" sz="2000" dirty="0">
                <a:solidFill>
                  <a:schemeClr val="accent2">
                    <a:lumMod val="50000"/>
                  </a:schemeClr>
                </a:solidFill>
              </a:rPr>
              <a:t> </a:t>
            </a:r>
            <a:r>
              <a:rPr lang="fr-FR" altLang="fr-FR" sz="2000" dirty="0" err="1">
                <a:solidFill>
                  <a:schemeClr val="accent2">
                    <a:lumMod val="50000"/>
                  </a:schemeClr>
                </a:solidFill>
              </a:rPr>
              <a:t>represent</a:t>
            </a:r>
            <a:r>
              <a:rPr lang="fr-FR" altLang="fr-FR" sz="2000" dirty="0">
                <a:solidFill>
                  <a:schemeClr val="accent2">
                    <a:lumMod val="50000"/>
                  </a:schemeClr>
                </a:solidFill>
              </a:rPr>
              <a:t> sensitive data, system </a:t>
            </a:r>
            <a:r>
              <a:rPr lang="fr-FR" altLang="fr-FR" sz="2000" dirty="0" err="1">
                <a:solidFill>
                  <a:schemeClr val="accent2">
                    <a:lumMod val="50000"/>
                  </a:schemeClr>
                </a:solidFill>
              </a:rPr>
              <a:t>access</a:t>
            </a:r>
            <a:r>
              <a:rPr lang="fr-FR" altLang="fr-FR" sz="2000" dirty="0">
                <a:solidFill>
                  <a:schemeClr val="accent2">
                    <a:lumMod val="50000"/>
                  </a:schemeClr>
                </a:solidFill>
              </a:rPr>
              <a:t> </a:t>
            </a:r>
            <a:r>
              <a:rPr lang="fr-FR" altLang="fr-FR" sz="2000" dirty="0" err="1">
                <a:solidFill>
                  <a:schemeClr val="accent2">
                    <a:lumMod val="50000"/>
                  </a:schemeClr>
                </a:solidFill>
              </a:rPr>
              <a:t>credentials</a:t>
            </a:r>
            <a:r>
              <a:rPr lang="fr-FR" altLang="fr-FR" sz="2000" dirty="0">
                <a:solidFill>
                  <a:schemeClr val="accent2">
                    <a:lumMod val="50000"/>
                  </a:schemeClr>
                </a:solidFill>
              </a:rPr>
              <a:t>, or business </a:t>
            </a:r>
            <a:r>
              <a:rPr lang="fr-FR" altLang="fr-FR" sz="2000" dirty="0" err="1">
                <a:solidFill>
                  <a:schemeClr val="accent2">
                    <a:lumMod val="50000"/>
                  </a:schemeClr>
                </a:solidFill>
              </a:rPr>
              <a:t>operations</a:t>
            </a:r>
            <a:r>
              <a:rPr lang="fr-FR" altLang="fr-FR" sz="2000" dirty="0">
                <a:solidFill>
                  <a:schemeClr val="accent2">
                    <a:lumMod val="50000"/>
                  </a:schemeClr>
                </a:solidFill>
              </a:rPr>
              <a:t>. </a:t>
            </a:r>
          </a:p>
          <a:p>
            <a:pPr marR="0" lvl="0" fontAlgn="base">
              <a:lnSpc>
                <a:spcPct val="100000"/>
              </a:lnSpc>
              <a:spcAft>
                <a:spcPct val="0"/>
              </a:spcAft>
              <a:buClrTx/>
              <a:buSzTx/>
              <a:tabLst/>
            </a:pPr>
            <a:r>
              <a:rPr lang="en-US" altLang="fr-FR" sz="2000" dirty="0">
                <a:solidFill>
                  <a:schemeClr val="accent2">
                    <a:lumMod val="50000"/>
                  </a:schemeClr>
                </a:solidFill>
              </a:rPr>
              <a:t>The SLE of an attack could be linked to potential data breaches, incident management, investigation, operational disruption, recovery, and reputational damage.“</a:t>
            </a:r>
          </a:p>
          <a:p>
            <a:pPr marR="0" lvl="0" fontAlgn="base">
              <a:lnSpc>
                <a:spcPct val="100000"/>
              </a:lnSpc>
              <a:spcAft>
                <a:spcPct val="0"/>
              </a:spcAft>
              <a:buClrTx/>
              <a:buSzTx/>
              <a:tabLst/>
            </a:pPr>
            <a:r>
              <a:rPr lang="fr-FR" altLang="fr-FR" sz="2400" b="1" dirty="0" err="1">
                <a:solidFill>
                  <a:schemeClr val="accent2">
                    <a:lumMod val="50000"/>
                  </a:schemeClr>
                </a:solidFill>
              </a:rPr>
              <a:t>Exposure</a:t>
            </a:r>
            <a:r>
              <a:rPr lang="fr-FR" altLang="fr-FR" sz="2400" b="1" dirty="0">
                <a:solidFill>
                  <a:schemeClr val="accent2">
                    <a:lumMod val="50000"/>
                  </a:schemeClr>
                </a:solidFill>
              </a:rPr>
              <a:t> Factor (EF)</a:t>
            </a:r>
            <a:r>
              <a:rPr lang="fr-FR" altLang="fr-FR" sz="2400" dirty="0">
                <a:solidFill>
                  <a:schemeClr val="accent2">
                    <a:lumMod val="50000"/>
                  </a:schemeClr>
                </a:solidFill>
              </a:rPr>
              <a:t>	</a:t>
            </a:r>
          </a:p>
          <a:p>
            <a:pPr marR="0" lvl="0" fontAlgn="base">
              <a:lnSpc>
                <a:spcPct val="100000"/>
              </a:lnSpc>
              <a:spcAft>
                <a:spcPct val="0"/>
              </a:spcAft>
              <a:buClrTx/>
              <a:buSzTx/>
              <a:tabLst/>
            </a:pPr>
            <a:r>
              <a:rPr lang="fr-FR" altLang="fr-FR" sz="2000" dirty="0">
                <a:solidFill>
                  <a:schemeClr val="accent2">
                    <a:lumMod val="50000"/>
                  </a:schemeClr>
                </a:solidFill>
              </a:rPr>
              <a:t>The EF </a:t>
            </a:r>
            <a:r>
              <a:rPr lang="fr-FR" altLang="fr-FR" sz="2000" dirty="0" err="1">
                <a:solidFill>
                  <a:schemeClr val="accent2">
                    <a:lumMod val="50000"/>
                  </a:schemeClr>
                </a:solidFill>
              </a:rPr>
              <a:t>reflects</a:t>
            </a:r>
            <a:r>
              <a:rPr lang="fr-FR" altLang="fr-FR" sz="2000" dirty="0">
                <a:solidFill>
                  <a:schemeClr val="accent2">
                    <a:lumMod val="50000"/>
                  </a:schemeClr>
                </a:solidFill>
              </a:rPr>
              <a:t> how </a:t>
            </a:r>
            <a:r>
              <a:rPr lang="fr-FR" altLang="fr-FR" sz="2000" dirty="0" err="1">
                <a:solidFill>
                  <a:schemeClr val="accent2">
                    <a:lumMod val="50000"/>
                  </a:schemeClr>
                </a:solidFill>
              </a:rPr>
              <a:t>much</a:t>
            </a:r>
            <a:r>
              <a:rPr lang="fr-FR" altLang="fr-FR" sz="2000" dirty="0">
                <a:solidFill>
                  <a:schemeClr val="accent2">
                    <a:lumMod val="50000"/>
                  </a:schemeClr>
                </a:solidFill>
              </a:rPr>
              <a:t> of the asset </a:t>
            </a:r>
            <a:r>
              <a:rPr lang="fr-FR" altLang="fr-FR" sz="2000" dirty="0" err="1">
                <a:solidFill>
                  <a:schemeClr val="accent2">
                    <a:lumMod val="50000"/>
                  </a:schemeClr>
                </a:solidFill>
              </a:rPr>
              <a:t>is</a:t>
            </a:r>
            <a:r>
              <a:rPr lang="fr-FR" altLang="fr-FR" sz="2000" dirty="0">
                <a:solidFill>
                  <a:schemeClr val="accent2">
                    <a:lumMod val="50000"/>
                  </a:schemeClr>
                </a:solidFill>
              </a:rPr>
              <a:t> </a:t>
            </a:r>
            <a:r>
              <a:rPr lang="fr-FR" altLang="fr-FR" sz="2000" dirty="0" err="1">
                <a:solidFill>
                  <a:schemeClr val="accent2">
                    <a:lumMod val="50000"/>
                  </a:schemeClr>
                </a:solidFill>
              </a:rPr>
              <a:t>impacted</a:t>
            </a:r>
            <a:r>
              <a:rPr lang="fr-FR" altLang="fr-FR" sz="2000" dirty="0">
                <a:solidFill>
                  <a:schemeClr val="accent2">
                    <a:lumMod val="50000"/>
                  </a:schemeClr>
                </a:solidFill>
              </a:rPr>
              <a:t> in the phishing </a:t>
            </a:r>
            <a:r>
              <a:rPr lang="fr-FR" altLang="fr-FR" sz="2000" dirty="0" err="1">
                <a:solidFill>
                  <a:schemeClr val="accent2">
                    <a:lumMod val="50000"/>
                  </a:schemeClr>
                </a:solidFill>
              </a:rPr>
              <a:t>attack</a:t>
            </a:r>
            <a:r>
              <a:rPr lang="fr-FR" altLang="fr-FR" sz="2000" dirty="0">
                <a:solidFill>
                  <a:schemeClr val="accent2">
                    <a:lumMod val="50000"/>
                  </a:schemeClr>
                </a:solidFill>
              </a:rPr>
              <a:t>. If </a:t>
            </a:r>
            <a:r>
              <a:rPr lang="fr-FR" altLang="fr-FR" sz="2000" dirty="0" err="1">
                <a:solidFill>
                  <a:schemeClr val="accent2">
                    <a:lumMod val="50000"/>
                  </a:schemeClr>
                </a:solidFill>
              </a:rPr>
              <a:t>attackers</a:t>
            </a:r>
            <a:r>
              <a:rPr lang="fr-FR" altLang="fr-FR" sz="2000" dirty="0">
                <a:solidFill>
                  <a:schemeClr val="accent2">
                    <a:lumMod val="50000"/>
                  </a:schemeClr>
                </a:solidFill>
              </a:rPr>
              <a:t> gain partial </a:t>
            </a:r>
            <a:r>
              <a:rPr lang="fr-FR" altLang="fr-FR" sz="2000" dirty="0" err="1">
                <a:solidFill>
                  <a:schemeClr val="accent2">
                    <a:lumMod val="50000"/>
                  </a:schemeClr>
                </a:solidFill>
              </a:rPr>
              <a:t>access</a:t>
            </a:r>
            <a:r>
              <a:rPr lang="fr-FR" altLang="fr-FR" sz="2000" dirty="0">
                <a:solidFill>
                  <a:schemeClr val="accent2">
                    <a:lumMod val="50000"/>
                  </a:schemeClr>
                </a:solidFill>
              </a:rPr>
              <a:t> or the </a:t>
            </a:r>
            <a:r>
              <a:rPr lang="fr-FR" altLang="fr-FR" sz="2000" dirty="0" err="1">
                <a:solidFill>
                  <a:schemeClr val="accent2">
                    <a:lumMod val="50000"/>
                  </a:schemeClr>
                </a:solidFill>
              </a:rPr>
              <a:t>attack</a:t>
            </a:r>
            <a:r>
              <a:rPr lang="fr-FR" altLang="fr-FR" sz="2000" dirty="0">
                <a:solidFill>
                  <a:schemeClr val="accent2">
                    <a:lumMod val="50000"/>
                  </a:schemeClr>
                </a:solidFill>
              </a:rPr>
              <a:t> </a:t>
            </a:r>
            <a:r>
              <a:rPr lang="fr-FR" altLang="fr-FR" sz="2000" dirty="0" err="1">
                <a:solidFill>
                  <a:schemeClr val="accent2">
                    <a:lumMod val="50000"/>
                  </a:schemeClr>
                </a:solidFill>
              </a:rPr>
              <a:t>is</a:t>
            </a:r>
            <a:r>
              <a:rPr lang="fr-FR" altLang="fr-FR" sz="2000" dirty="0">
                <a:solidFill>
                  <a:schemeClr val="accent2">
                    <a:lumMod val="50000"/>
                  </a:schemeClr>
                </a:solidFill>
              </a:rPr>
              <a:t> </a:t>
            </a:r>
            <a:r>
              <a:rPr lang="fr-FR" altLang="fr-FR" sz="2000" dirty="0" err="1">
                <a:solidFill>
                  <a:schemeClr val="accent2">
                    <a:lumMod val="50000"/>
                  </a:schemeClr>
                </a:solidFill>
              </a:rPr>
              <a:t>quickly</a:t>
            </a:r>
            <a:r>
              <a:rPr lang="fr-FR" altLang="fr-FR" sz="2000" dirty="0">
                <a:solidFill>
                  <a:schemeClr val="accent2">
                    <a:lumMod val="50000"/>
                  </a:schemeClr>
                </a:solidFill>
              </a:rPr>
              <a:t> </a:t>
            </a:r>
            <a:r>
              <a:rPr lang="fr-FR" altLang="fr-FR" sz="2000" dirty="0" err="1">
                <a:solidFill>
                  <a:schemeClr val="accent2">
                    <a:lumMod val="50000"/>
                  </a:schemeClr>
                </a:solidFill>
              </a:rPr>
              <a:t>contained</a:t>
            </a:r>
            <a:r>
              <a:rPr lang="fr-FR" altLang="fr-FR" sz="2000" dirty="0">
                <a:solidFill>
                  <a:schemeClr val="accent2">
                    <a:lumMod val="50000"/>
                  </a:schemeClr>
                </a:solidFill>
              </a:rPr>
              <a:t> (e.g., </a:t>
            </a:r>
            <a:r>
              <a:rPr lang="fr-FR" altLang="fr-FR" sz="2000" dirty="0" err="1">
                <a:solidFill>
                  <a:schemeClr val="accent2">
                    <a:lumMod val="50000"/>
                  </a:schemeClr>
                </a:solidFill>
              </a:rPr>
              <a:t>affecting</a:t>
            </a:r>
            <a:r>
              <a:rPr lang="fr-FR" altLang="fr-FR" sz="2000" dirty="0">
                <a:solidFill>
                  <a:schemeClr val="accent2">
                    <a:lumMod val="50000"/>
                  </a:schemeClr>
                </a:solidFill>
              </a:rPr>
              <a:t> </a:t>
            </a:r>
            <a:r>
              <a:rPr lang="fr-FR" altLang="fr-FR" sz="2000" dirty="0" err="1">
                <a:solidFill>
                  <a:schemeClr val="accent2">
                    <a:lumMod val="50000"/>
                  </a:schemeClr>
                </a:solidFill>
              </a:rPr>
              <a:t>only</a:t>
            </a:r>
            <a:r>
              <a:rPr lang="fr-FR" altLang="fr-FR" sz="2000" dirty="0">
                <a:solidFill>
                  <a:schemeClr val="accent2">
                    <a:lumMod val="50000"/>
                  </a:schemeClr>
                </a:solidFill>
              </a:rPr>
              <a:t> a portion of the system), the EF </a:t>
            </a:r>
            <a:r>
              <a:rPr lang="fr-FR" altLang="fr-FR" sz="2000" dirty="0" err="1">
                <a:solidFill>
                  <a:schemeClr val="accent2">
                    <a:lumMod val="50000"/>
                  </a:schemeClr>
                </a:solidFill>
              </a:rPr>
              <a:t>is</a:t>
            </a:r>
            <a:r>
              <a:rPr lang="fr-FR" altLang="fr-FR" sz="2000" dirty="0">
                <a:solidFill>
                  <a:schemeClr val="accent2">
                    <a:lumMod val="50000"/>
                  </a:schemeClr>
                </a:solidFill>
              </a:rPr>
              <a:t> </a:t>
            </a:r>
            <a:r>
              <a:rPr lang="fr-FR" altLang="fr-FR" sz="2000" dirty="0" err="1">
                <a:solidFill>
                  <a:schemeClr val="accent2">
                    <a:lumMod val="50000"/>
                  </a:schemeClr>
                </a:solidFill>
              </a:rPr>
              <a:t>less</a:t>
            </a:r>
            <a:r>
              <a:rPr lang="fr-FR" altLang="fr-FR" sz="2000" dirty="0">
                <a:solidFill>
                  <a:schemeClr val="accent2">
                    <a:lumMod val="50000"/>
                  </a:schemeClr>
                </a:solidFill>
              </a:rPr>
              <a:t> </a:t>
            </a:r>
            <a:r>
              <a:rPr lang="fr-FR" altLang="fr-FR" sz="2000" dirty="0" err="1">
                <a:solidFill>
                  <a:schemeClr val="accent2">
                    <a:lumMod val="50000"/>
                  </a:schemeClr>
                </a:solidFill>
              </a:rPr>
              <a:t>than</a:t>
            </a:r>
            <a:r>
              <a:rPr lang="fr-FR" altLang="fr-FR" sz="2000" dirty="0">
                <a:solidFill>
                  <a:schemeClr val="accent2">
                    <a:lumMod val="50000"/>
                  </a:schemeClr>
                </a:solidFill>
              </a:rPr>
              <a:t> 100%.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30119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5">
            <a:extLst>
              <a:ext uri="{FF2B5EF4-FFF2-40B4-BE49-F238E27FC236}">
                <a16:creationId xmlns:a16="http://schemas.microsoft.com/office/drawing/2014/main" id="{679535C6-F3A0-C8DC-DCA7-8F5F02D38F87}"/>
              </a:ext>
            </a:extLst>
          </p:cNvPr>
          <p:cNvGraphicFramePr>
            <a:graphicFrameLocks noGrp="1"/>
          </p:cNvGraphicFramePr>
          <p:nvPr>
            <p:ph sz="quarter" idx="10"/>
            <p:extLst>
              <p:ext uri="{D42A27DB-BD31-4B8C-83A1-F6EECF244321}">
                <p14:modId xmlns:p14="http://schemas.microsoft.com/office/powerpoint/2010/main" val="1782844852"/>
              </p:ext>
            </p:extLst>
          </p:nvPr>
        </p:nvGraphicFramePr>
        <p:xfrm>
          <a:off x="470267" y="2117870"/>
          <a:ext cx="9375774" cy="3337577"/>
        </p:xfrm>
        <a:graphic>
          <a:graphicData uri="http://schemas.openxmlformats.org/drawingml/2006/table">
            <a:tbl>
              <a:tblPr firstRow="1" bandRow="1">
                <a:tableStyleId>{69012ECD-51FC-41F1-AA8D-1B2483CD663E}</a:tableStyleId>
              </a:tblPr>
              <a:tblGrid>
                <a:gridCol w="3519842">
                  <a:extLst>
                    <a:ext uri="{9D8B030D-6E8A-4147-A177-3AD203B41FA5}">
                      <a16:colId xmlns:a16="http://schemas.microsoft.com/office/drawing/2014/main" val="1417021467"/>
                    </a:ext>
                  </a:extLst>
                </a:gridCol>
                <a:gridCol w="2610196">
                  <a:extLst>
                    <a:ext uri="{9D8B030D-6E8A-4147-A177-3AD203B41FA5}">
                      <a16:colId xmlns:a16="http://schemas.microsoft.com/office/drawing/2014/main" val="1353264602"/>
                    </a:ext>
                  </a:extLst>
                </a:gridCol>
                <a:gridCol w="3245736">
                  <a:extLst>
                    <a:ext uri="{9D8B030D-6E8A-4147-A177-3AD203B41FA5}">
                      <a16:colId xmlns:a16="http://schemas.microsoft.com/office/drawing/2014/main" val="3067672011"/>
                    </a:ext>
                  </a:extLst>
                </a:gridCol>
              </a:tblGrid>
              <a:tr h="340822">
                <a:tc>
                  <a:txBody>
                    <a:bodyPr/>
                    <a:lstStyle/>
                    <a:p>
                      <a:r>
                        <a:rPr lang="fr-BE" sz="1800" b="1" dirty="0" err="1">
                          <a:solidFill>
                            <a:schemeClr val="bg1"/>
                          </a:solidFill>
                        </a:rPr>
                        <a:t>Metric</a:t>
                      </a:r>
                      <a:endParaRPr lang="fr-BE" sz="1800" dirty="0">
                        <a:solidFill>
                          <a:schemeClr val="bg1"/>
                        </a:solidFill>
                      </a:endParaRPr>
                    </a:p>
                  </a:txBody>
                  <a:tcPr anchor="ctr">
                    <a:solidFill>
                      <a:schemeClr val="accent1">
                        <a:lumMod val="50000"/>
                      </a:schemeClr>
                    </a:solidFill>
                  </a:tcPr>
                </a:tc>
                <a:tc>
                  <a:txBody>
                    <a:bodyPr/>
                    <a:lstStyle/>
                    <a:p>
                      <a:r>
                        <a:rPr lang="fr-BE" sz="1800" b="1" dirty="0">
                          <a:solidFill>
                            <a:schemeClr val="bg1"/>
                          </a:solidFill>
                        </a:rPr>
                        <a:t>Value </a:t>
                      </a:r>
                      <a:endParaRPr lang="fr-BE" sz="1800" dirty="0">
                        <a:solidFill>
                          <a:schemeClr val="bg1"/>
                        </a:solidFill>
                      </a:endParaRPr>
                    </a:p>
                  </a:txBody>
                  <a:tcPr anchor="ctr">
                    <a:solidFill>
                      <a:schemeClr val="accent1">
                        <a:lumMod val="50000"/>
                      </a:schemeClr>
                    </a:solidFill>
                  </a:tcPr>
                </a:tc>
                <a:tc>
                  <a:txBody>
                    <a:bodyPr/>
                    <a:lstStyle/>
                    <a:p>
                      <a:r>
                        <a:rPr lang="fr-BE" sz="1800" b="1" dirty="0">
                          <a:solidFill>
                            <a:schemeClr val="bg1"/>
                          </a:solidFill>
                        </a:rPr>
                        <a:t>Formula/</a:t>
                      </a:r>
                      <a:r>
                        <a:rPr lang="fr-BE" sz="1800" b="1" dirty="0" err="1">
                          <a:solidFill>
                            <a:schemeClr val="bg1"/>
                          </a:solidFill>
                        </a:rPr>
                        <a:t>comments</a:t>
                      </a:r>
                      <a:endParaRPr lang="fr-BE" sz="1800"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260707595"/>
                  </a:ext>
                </a:extLst>
              </a:tr>
              <a:tr h="454011">
                <a:tc>
                  <a:txBody>
                    <a:bodyPr/>
                    <a:lstStyle/>
                    <a:p>
                      <a:r>
                        <a:rPr lang="fr-BE" sz="1800" b="1" dirty="0">
                          <a:solidFill>
                            <a:schemeClr val="accent1">
                              <a:lumMod val="50000"/>
                            </a:schemeClr>
                          </a:solidFill>
                        </a:rPr>
                        <a:t>Asset Value (€)</a:t>
                      </a:r>
                    </a:p>
                  </a:txBody>
                  <a:tcPr anchor="ctr"/>
                </a:tc>
                <a:tc>
                  <a:txBody>
                    <a:bodyPr/>
                    <a:lstStyle/>
                    <a:p>
                      <a:r>
                        <a:rPr lang="fr-BE" sz="1800" dirty="0">
                          <a:solidFill>
                            <a:schemeClr val="accent1">
                              <a:lumMod val="50000"/>
                            </a:schemeClr>
                          </a:solidFill>
                        </a:rPr>
                        <a:t>€500,000</a:t>
                      </a:r>
                    </a:p>
                  </a:txBody>
                  <a:tcPr anchor="ctr"/>
                </a:tc>
                <a:tc>
                  <a:txBody>
                    <a:bodyPr/>
                    <a:lstStyle/>
                    <a:p>
                      <a:r>
                        <a:rPr lang="fr-BE" sz="1800" dirty="0">
                          <a:solidFill>
                            <a:schemeClr val="accent1">
                              <a:lumMod val="50000"/>
                            </a:schemeClr>
                          </a:solidFill>
                        </a:rPr>
                        <a:t>(</a:t>
                      </a:r>
                      <a:r>
                        <a:rPr lang="fr-BE" sz="1800" dirty="0" err="1">
                          <a:solidFill>
                            <a:schemeClr val="accent1">
                              <a:lumMod val="50000"/>
                            </a:schemeClr>
                          </a:solidFill>
                        </a:rPr>
                        <a:t>Given</a:t>
                      </a:r>
                      <a:r>
                        <a:rPr lang="fr-BE" sz="1800" dirty="0">
                          <a:solidFill>
                            <a:schemeClr val="accent1">
                              <a:lumMod val="50000"/>
                            </a:schemeClr>
                          </a:solidFill>
                        </a:rPr>
                        <a:t>)</a:t>
                      </a:r>
                    </a:p>
                  </a:txBody>
                  <a:tcPr/>
                </a:tc>
                <a:extLst>
                  <a:ext uri="{0D108BD9-81ED-4DB2-BD59-A6C34878D82A}">
                    <a16:rowId xmlns:a16="http://schemas.microsoft.com/office/drawing/2014/main" val="801758711"/>
                  </a:ext>
                </a:extLst>
              </a:tr>
              <a:tr h="454011">
                <a:tc>
                  <a:txBody>
                    <a:bodyPr/>
                    <a:lstStyle/>
                    <a:p>
                      <a:r>
                        <a:rPr lang="fr-BE" sz="1800" b="1" dirty="0" err="1">
                          <a:solidFill>
                            <a:schemeClr val="accent1">
                              <a:lumMod val="50000"/>
                            </a:schemeClr>
                          </a:solidFill>
                        </a:rPr>
                        <a:t>Exposure</a:t>
                      </a:r>
                      <a:r>
                        <a:rPr lang="fr-BE" sz="1800" b="1" dirty="0">
                          <a:solidFill>
                            <a:schemeClr val="accent1">
                              <a:lumMod val="50000"/>
                            </a:schemeClr>
                          </a:solidFill>
                        </a:rPr>
                        <a:t> Factor (EF)</a:t>
                      </a:r>
                    </a:p>
                  </a:txBody>
                  <a:tcPr/>
                </a:tc>
                <a:tc>
                  <a:txBody>
                    <a:bodyPr/>
                    <a:lstStyle/>
                    <a:p>
                      <a:r>
                        <a:rPr lang="fr-BE" sz="1800" dirty="0">
                          <a:solidFill>
                            <a:schemeClr val="accent1">
                              <a:lumMod val="50000"/>
                            </a:schemeClr>
                          </a:solidFill>
                        </a:rPr>
                        <a:t>0.50 (50%)</a:t>
                      </a:r>
                    </a:p>
                  </a:txBody>
                  <a:tcPr/>
                </a:tc>
                <a:tc>
                  <a:txBody>
                    <a:bodyPr/>
                    <a:lstStyle/>
                    <a:p>
                      <a:r>
                        <a:rPr lang="fr-BE" sz="1800" dirty="0">
                          <a:solidFill>
                            <a:schemeClr val="accent1">
                              <a:lumMod val="50000"/>
                            </a:schemeClr>
                          </a:solidFill>
                        </a:rPr>
                        <a:t>(</a:t>
                      </a:r>
                      <a:r>
                        <a:rPr lang="fr-BE" sz="1800" dirty="0" err="1">
                          <a:solidFill>
                            <a:schemeClr val="accent1">
                              <a:lumMod val="50000"/>
                            </a:schemeClr>
                          </a:solidFill>
                        </a:rPr>
                        <a:t>Given</a:t>
                      </a:r>
                      <a:r>
                        <a:rPr lang="fr-BE" sz="1800" dirty="0">
                          <a:solidFill>
                            <a:schemeClr val="accent1">
                              <a:lumMod val="50000"/>
                            </a:schemeClr>
                          </a:solidFill>
                        </a:rPr>
                        <a:t>)</a:t>
                      </a:r>
                    </a:p>
                  </a:txBody>
                  <a:tcPr/>
                </a:tc>
                <a:extLst>
                  <a:ext uri="{0D108BD9-81ED-4DB2-BD59-A6C34878D82A}">
                    <a16:rowId xmlns:a16="http://schemas.microsoft.com/office/drawing/2014/main" val="4292459436"/>
                  </a:ext>
                </a:extLst>
              </a:tr>
              <a:tr h="581554">
                <a:tc>
                  <a:txBody>
                    <a:bodyPr/>
                    <a:lstStyle/>
                    <a:p>
                      <a:r>
                        <a:rPr lang="fr-BE" sz="1800" b="1" dirty="0">
                          <a:solidFill>
                            <a:schemeClr val="accent1">
                              <a:lumMod val="50000"/>
                            </a:schemeClr>
                          </a:solidFill>
                        </a:rPr>
                        <a:t>SLE (Single </a:t>
                      </a:r>
                      <a:r>
                        <a:rPr lang="fr-BE" sz="1800" b="1" dirty="0" err="1">
                          <a:solidFill>
                            <a:schemeClr val="accent1">
                              <a:lumMod val="50000"/>
                            </a:schemeClr>
                          </a:solidFill>
                        </a:rPr>
                        <a:t>Loss</a:t>
                      </a:r>
                      <a:r>
                        <a:rPr lang="fr-BE" sz="1800" b="1" dirty="0">
                          <a:solidFill>
                            <a:schemeClr val="accent1">
                              <a:lumMod val="50000"/>
                            </a:schemeClr>
                          </a:solidFill>
                        </a:rPr>
                        <a:t> </a:t>
                      </a:r>
                      <a:r>
                        <a:rPr lang="fr-BE" sz="1800" b="1" dirty="0" err="1">
                          <a:solidFill>
                            <a:schemeClr val="accent1">
                              <a:lumMod val="50000"/>
                            </a:schemeClr>
                          </a:solidFill>
                        </a:rPr>
                        <a:t>Expectancy</a:t>
                      </a:r>
                      <a:r>
                        <a:rPr lang="fr-BE" sz="1800" b="1" dirty="0">
                          <a:solidFill>
                            <a:schemeClr val="accent1">
                              <a:lumMod val="50000"/>
                            </a:schemeClr>
                          </a:solidFill>
                        </a:rPr>
                        <a:t>)</a:t>
                      </a:r>
                    </a:p>
                  </a:txBody>
                  <a:tcPr/>
                </a:tc>
                <a:tc>
                  <a:txBody>
                    <a:bodyPr/>
                    <a:lstStyle/>
                    <a:p>
                      <a:r>
                        <a:rPr lang="fr-BE" sz="1800" dirty="0">
                          <a:solidFill>
                            <a:schemeClr val="accent1">
                              <a:lumMod val="50000"/>
                            </a:schemeClr>
                          </a:solidFill>
                        </a:rPr>
                        <a:t>€250,000</a:t>
                      </a:r>
                    </a:p>
                  </a:txBody>
                  <a:tcPr/>
                </a:tc>
                <a:tc>
                  <a:txBody>
                    <a:bodyPr/>
                    <a:lstStyle/>
                    <a:p>
                      <a:r>
                        <a:rPr lang="nb-NO" sz="1800" dirty="0">
                          <a:solidFill>
                            <a:schemeClr val="accent1">
                              <a:lumMod val="50000"/>
                            </a:schemeClr>
                          </a:solidFill>
                        </a:rPr>
                        <a:t>SLE = Asset Value × EF = 500,000€ × 0.50</a:t>
                      </a:r>
                      <a:endParaRPr lang="fr-BE" sz="1800" dirty="0">
                        <a:solidFill>
                          <a:schemeClr val="accent1">
                            <a:lumMod val="50000"/>
                          </a:schemeClr>
                        </a:solidFill>
                      </a:endParaRPr>
                    </a:p>
                  </a:txBody>
                  <a:tcPr/>
                </a:tc>
                <a:extLst>
                  <a:ext uri="{0D108BD9-81ED-4DB2-BD59-A6C34878D82A}">
                    <a16:rowId xmlns:a16="http://schemas.microsoft.com/office/drawing/2014/main" val="3591457498"/>
                  </a:ext>
                </a:extLst>
              </a:tr>
              <a:tr h="394837">
                <a:tc>
                  <a:txBody>
                    <a:bodyPr/>
                    <a:lstStyle/>
                    <a:p>
                      <a:r>
                        <a:rPr lang="en-US" sz="1800" b="1" dirty="0">
                          <a:solidFill>
                            <a:schemeClr val="accent1">
                              <a:lumMod val="50000"/>
                            </a:schemeClr>
                          </a:solidFill>
                        </a:rPr>
                        <a:t>ARO (Annual Rate of Occurrence)</a:t>
                      </a:r>
                      <a:endParaRPr lang="fr-BE" sz="1800" b="1" dirty="0">
                        <a:solidFill>
                          <a:schemeClr val="accent1">
                            <a:lumMod val="50000"/>
                          </a:schemeClr>
                        </a:solidFill>
                      </a:endParaRPr>
                    </a:p>
                  </a:txBody>
                  <a:tcPr/>
                </a:tc>
                <a:tc>
                  <a:txBody>
                    <a:bodyPr/>
                    <a:lstStyle/>
                    <a:p>
                      <a:r>
                        <a:rPr lang="en-US" sz="1800" dirty="0">
                          <a:solidFill>
                            <a:schemeClr val="accent1">
                              <a:lumMod val="50000"/>
                            </a:schemeClr>
                          </a:solidFill>
                        </a:rPr>
                        <a:t>0.33 </a:t>
                      </a:r>
                    </a:p>
                    <a:p>
                      <a:r>
                        <a:rPr lang="en-US" sz="1800" dirty="0">
                          <a:solidFill>
                            <a:schemeClr val="accent1">
                              <a:lumMod val="50000"/>
                            </a:schemeClr>
                          </a:solidFill>
                        </a:rPr>
                        <a:t>(1 attack every 3 years)</a:t>
                      </a:r>
                      <a:endParaRPr lang="fr-BE" sz="1800" dirty="0">
                        <a:solidFill>
                          <a:schemeClr val="accent1">
                            <a:lumMod val="50000"/>
                          </a:schemeClr>
                        </a:solidFill>
                      </a:endParaRPr>
                    </a:p>
                  </a:txBody>
                  <a:tcPr/>
                </a:tc>
                <a:tc>
                  <a:txBody>
                    <a:bodyPr/>
                    <a:lstStyle/>
                    <a:p>
                      <a:r>
                        <a:rPr lang="fr-BE" sz="1800" dirty="0" err="1">
                          <a:solidFill>
                            <a:schemeClr val="accent1">
                              <a:lumMod val="50000"/>
                            </a:schemeClr>
                          </a:solidFill>
                        </a:rPr>
                        <a:t>Based</a:t>
                      </a:r>
                      <a:r>
                        <a:rPr lang="fr-BE" sz="1800" dirty="0">
                          <a:solidFill>
                            <a:schemeClr val="accent1">
                              <a:lumMod val="50000"/>
                            </a:schemeClr>
                          </a:solidFill>
                        </a:rPr>
                        <a:t> on </a:t>
                      </a:r>
                      <a:r>
                        <a:rPr lang="fr-BE" sz="1800" dirty="0" err="1">
                          <a:solidFill>
                            <a:schemeClr val="accent1">
                              <a:lumMod val="50000"/>
                            </a:schemeClr>
                          </a:solidFill>
                        </a:rPr>
                        <a:t>Industry</a:t>
                      </a:r>
                      <a:r>
                        <a:rPr lang="fr-BE" sz="1800" dirty="0">
                          <a:solidFill>
                            <a:schemeClr val="accent1">
                              <a:lumMod val="50000"/>
                            </a:schemeClr>
                          </a:solidFill>
                        </a:rPr>
                        <a:t> benchmarks</a:t>
                      </a:r>
                    </a:p>
                  </a:txBody>
                  <a:tcPr/>
                </a:tc>
                <a:extLst>
                  <a:ext uri="{0D108BD9-81ED-4DB2-BD59-A6C34878D82A}">
                    <a16:rowId xmlns:a16="http://schemas.microsoft.com/office/drawing/2014/main" val="1521261144"/>
                  </a:ext>
                </a:extLst>
              </a:tr>
              <a:tr h="783635">
                <a:tc>
                  <a:txBody>
                    <a:bodyPr/>
                    <a:lstStyle/>
                    <a:p>
                      <a:r>
                        <a:rPr lang="fr-BE" sz="1800" b="1" dirty="0">
                          <a:solidFill>
                            <a:schemeClr val="accent1">
                              <a:lumMod val="50000"/>
                            </a:schemeClr>
                          </a:solidFill>
                        </a:rPr>
                        <a:t>ALE (</a:t>
                      </a:r>
                      <a:r>
                        <a:rPr lang="fr-BE" sz="1800" b="1" dirty="0" err="1">
                          <a:solidFill>
                            <a:schemeClr val="accent1">
                              <a:lumMod val="50000"/>
                            </a:schemeClr>
                          </a:solidFill>
                        </a:rPr>
                        <a:t>Annual</a:t>
                      </a:r>
                      <a:r>
                        <a:rPr lang="fr-BE" sz="1800" b="1" dirty="0">
                          <a:solidFill>
                            <a:schemeClr val="accent1">
                              <a:lumMod val="50000"/>
                            </a:schemeClr>
                          </a:solidFill>
                        </a:rPr>
                        <a:t> </a:t>
                      </a:r>
                      <a:r>
                        <a:rPr lang="fr-BE" sz="1800" b="1" dirty="0" err="1">
                          <a:solidFill>
                            <a:schemeClr val="accent1">
                              <a:lumMod val="50000"/>
                            </a:schemeClr>
                          </a:solidFill>
                        </a:rPr>
                        <a:t>Loss</a:t>
                      </a:r>
                      <a:r>
                        <a:rPr lang="fr-BE" sz="1800" b="1" dirty="0">
                          <a:solidFill>
                            <a:schemeClr val="accent1">
                              <a:lumMod val="50000"/>
                            </a:schemeClr>
                          </a:solidFill>
                        </a:rPr>
                        <a:t> </a:t>
                      </a:r>
                      <a:r>
                        <a:rPr lang="fr-BE" sz="1800" b="1" dirty="0" err="1">
                          <a:solidFill>
                            <a:schemeClr val="accent1">
                              <a:lumMod val="50000"/>
                            </a:schemeClr>
                          </a:solidFill>
                        </a:rPr>
                        <a:t>Expectancy</a:t>
                      </a:r>
                      <a:r>
                        <a:rPr lang="fr-BE" sz="1800" b="1" dirty="0">
                          <a:solidFill>
                            <a:schemeClr val="accent1">
                              <a:lumMod val="50000"/>
                            </a:schemeClr>
                          </a:solidFill>
                        </a:rPr>
                        <a:t>)</a:t>
                      </a:r>
                    </a:p>
                  </a:txBody>
                  <a:tcPr/>
                </a:tc>
                <a:tc>
                  <a:txBody>
                    <a:bodyPr/>
                    <a:lstStyle/>
                    <a:p>
                      <a:r>
                        <a:rPr lang="fr-BE" sz="1800" dirty="0">
                          <a:solidFill>
                            <a:schemeClr val="accent1">
                              <a:lumMod val="50000"/>
                            </a:schemeClr>
                          </a:solidFill>
                        </a:rPr>
                        <a:t>€82,500</a:t>
                      </a:r>
                    </a:p>
                  </a:txBody>
                  <a:tcPr/>
                </a:tc>
                <a:tc>
                  <a:txBody>
                    <a:bodyPr/>
                    <a:lstStyle/>
                    <a:p>
                      <a:r>
                        <a:rPr lang="nb-NO" sz="1800" dirty="0">
                          <a:solidFill>
                            <a:schemeClr val="accent1">
                              <a:lumMod val="50000"/>
                            </a:schemeClr>
                          </a:solidFill>
                        </a:rPr>
                        <a:t>ALE = SLE × ARO = </a:t>
                      </a:r>
                    </a:p>
                    <a:p>
                      <a:r>
                        <a:rPr lang="nb-NO" sz="1800" dirty="0">
                          <a:solidFill>
                            <a:schemeClr val="accent1">
                              <a:lumMod val="50000"/>
                            </a:schemeClr>
                          </a:solidFill>
                        </a:rPr>
                        <a:t>250,000€ × 0.33</a:t>
                      </a:r>
                      <a:endParaRPr lang="fr-BE" sz="1800" dirty="0">
                        <a:solidFill>
                          <a:schemeClr val="accent1">
                            <a:lumMod val="50000"/>
                          </a:schemeClr>
                        </a:solidFill>
                      </a:endParaRPr>
                    </a:p>
                  </a:txBody>
                  <a:tcPr/>
                </a:tc>
                <a:extLst>
                  <a:ext uri="{0D108BD9-81ED-4DB2-BD59-A6C34878D82A}">
                    <a16:rowId xmlns:a16="http://schemas.microsoft.com/office/drawing/2014/main" val="2859108316"/>
                  </a:ext>
                </a:extLst>
              </a:tr>
            </a:tbl>
          </a:graphicData>
        </a:graphic>
      </p:graphicFrame>
      <p:sp>
        <p:nvSpPr>
          <p:cNvPr id="3" name="Espace réservé du contenu 2">
            <a:extLst>
              <a:ext uri="{FF2B5EF4-FFF2-40B4-BE49-F238E27FC236}">
                <a16:creationId xmlns:a16="http://schemas.microsoft.com/office/drawing/2014/main" id="{3EF5BAE5-89C8-7644-DD9E-21BDBDDA5AA8}"/>
              </a:ext>
            </a:extLst>
          </p:cNvPr>
          <p:cNvSpPr>
            <a:spLocks noGrp="1"/>
          </p:cNvSpPr>
          <p:nvPr>
            <p:ph sz="quarter" idx="11"/>
          </p:nvPr>
        </p:nvSpPr>
        <p:spPr>
          <a:xfrm>
            <a:off x="469153" y="440305"/>
            <a:ext cx="9374660" cy="1371870"/>
          </a:xfrm>
        </p:spPr>
        <p:txBody>
          <a:bodyPr>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0F6FC6">
                    <a:lumMod val="50000"/>
                  </a:srgbClr>
                </a:solidFill>
                <a:effectLst/>
                <a:uLnTx/>
                <a:uFillTx/>
                <a:latin typeface="Aptos Display" panose="02110004020202020204"/>
                <a:ea typeface="+mn-ea"/>
                <a:cs typeface="+mn-cs"/>
              </a:rPr>
              <a:t>Phishing Attack Risk Calculation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F6FC6">
                    <a:lumMod val="50000"/>
                  </a:srgbClr>
                </a:solidFill>
                <a:effectLst/>
                <a:uLnTx/>
                <a:uFillTx/>
                <a:latin typeface="Aptos Display" panose="02110004020202020204"/>
                <a:ea typeface="+mn-ea"/>
                <a:cs typeface="+mn-cs"/>
              </a:rPr>
              <a:t>AV, EF, SLE, ARO, and ALE Breakdown</a:t>
            </a:r>
            <a:endParaRPr kumimoji="0" lang="fr-BE" sz="2400" b="1" i="0" u="none" strike="noStrike" kern="1200" cap="none" spc="0" normalizeH="0" baseline="0" noProof="0" dirty="0">
              <a:ln>
                <a:noFill/>
              </a:ln>
              <a:solidFill>
                <a:srgbClr val="0F6FC6">
                  <a:lumMod val="50000"/>
                </a:srgbClr>
              </a:solidFill>
              <a:effectLst/>
              <a:uLnTx/>
              <a:uFillTx/>
              <a:latin typeface="Aptos Display" panose="02110004020202020204"/>
              <a:ea typeface="+mn-ea"/>
              <a:cs typeface="+mn-cs"/>
            </a:endParaRPr>
          </a:p>
          <a:p>
            <a:endParaRPr lang="fr-BE" sz="4400" dirty="0"/>
          </a:p>
        </p:txBody>
      </p:sp>
    </p:spTree>
    <p:extLst>
      <p:ext uri="{BB962C8B-B14F-4D97-AF65-F5344CB8AC3E}">
        <p14:creationId xmlns:p14="http://schemas.microsoft.com/office/powerpoint/2010/main" val="3269097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D12F60-FFDC-1B9D-D2E5-425EA748B77A}"/>
              </a:ext>
            </a:extLst>
          </p:cNvPr>
          <p:cNvSpPr/>
          <p:nvPr/>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12" name="Freeform 30">
            <a:extLst>
              <a:ext uri="{FF2B5EF4-FFF2-40B4-BE49-F238E27FC236}">
                <a16:creationId xmlns:a16="http://schemas.microsoft.com/office/drawing/2014/main" id="{3FC6E008-E65D-418C-943B-1EE7D421B9CF}"/>
              </a:ext>
            </a:extLst>
          </p:cNvPr>
          <p:cNvSpPr/>
          <p:nvPr/>
        </p:nvSpPr>
        <p:spPr>
          <a:xfrm>
            <a:off x="5469934" y="-9695"/>
            <a:ext cx="12208329" cy="6877390"/>
          </a:xfrm>
          <a:custGeom>
            <a:avLst/>
            <a:gdLst>
              <a:gd name="connsiteX0" fmla="*/ 0 w 12192000"/>
              <a:gd name="connsiteY0" fmla="*/ 0 h 6877390"/>
              <a:gd name="connsiteX1" fmla="*/ 12192000 w 12192000"/>
              <a:gd name="connsiteY1" fmla="*/ 0 h 6877390"/>
              <a:gd name="connsiteX2" fmla="*/ 12192000 w 12192000"/>
              <a:gd name="connsiteY2" fmla="*/ 6877390 h 6877390"/>
              <a:gd name="connsiteX3" fmla="*/ 0 w 12192000"/>
              <a:gd name="connsiteY3" fmla="*/ 6877390 h 6877390"/>
              <a:gd name="connsiteX4" fmla="*/ 0 w 12192000"/>
              <a:gd name="connsiteY4" fmla="*/ 0 h 6877390"/>
              <a:gd name="connsiteX5" fmla="*/ 8421688 w 12192000"/>
              <a:gd name="connsiteY5" fmla="*/ 332412 h 6877390"/>
              <a:gd name="connsiteX6" fmla="*/ 5315405 w 12192000"/>
              <a:gd name="connsiteY6" fmla="*/ 3438695 h 6877390"/>
              <a:gd name="connsiteX7" fmla="*/ 8421688 w 12192000"/>
              <a:gd name="connsiteY7" fmla="*/ 6544978 h 6877390"/>
              <a:gd name="connsiteX8" fmla="*/ 11527971 w 12192000"/>
              <a:gd name="connsiteY8" fmla="*/ 3438695 h 6877390"/>
              <a:gd name="connsiteX9" fmla="*/ 8421688 w 12192000"/>
              <a:gd name="connsiteY9" fmla="*/ 332412 h 687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77390">
                <a:moveTo>
                  <a:pt x="0" y="0"/>
                </a:moveTo>
                <a:lnTo>
                  <a:pt x="12192000" y="0"/>
                </a:lnTo>
                <a:lnTo>
                  <a:pt x="12192000" y="6877390"/>
                </a:lnTo>
                <a:lnTo>
                  <a:pt x="0" y="6877390"/>
                </a:lnTo>
                <a:lnTo>
                  <a:pt x="0" y="0"/>
                </a:lnTo>
                <a:close/>
                <a:moveTo>
                  <a:pt x="8421688" y="332412"/>
                </a:moveTo>
                <a:cubicBezTo>
                  <a:pt x="6706135" y="332412"/>
                  <a:pt x="5315405" y="1723142"/>
                  <a:pt x="5315405" y="3438695"/>
                </a:cubicBezTo>
                <a:cubicBezTo>
                  <a:pt x="5315405" y="5154248"/>
                  <a:pt x="6706135" y="6544978"/>
                  <a:pt x="8421688" y="6544978"/>
                </a:cubicBezTo>
                <a:cubicBezTo>
                  <a:pt x="10137241" y="6544978"/>
                  <a:pt x="11527971" y="5154248"/>
                  <a:pt x="11527971" y="3438695"/>
                </a:cubicBezTo>
                <a:cubicBezTo>
                  <a:pt x="11527971" y="1723142"/>
                  <a:pt x="10137241" y="332412"/>
                  <a:pt x="8421688" y="3324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pic>
        <p:nvPicPr>
          <p:cNvPr id="11" name="Picture 10" descr="A picture containing electronics, circuit&#10;&#10;Description automatically generated">
            <a:extLst>
              <a:ext uri="{FF2B5EF4-FFF2-40B4-BE49-F238E27FC236}">
                <a16:creationId xmlns:a16="http://schemas.microsoft.com/office/drawing/2014/main" id="{68691B87-3A47-4DDF-8C36-83DC614B54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64051" y="-11510"/>
            <a:ext cx="6722066" cy="6903804"/>
          </a:xfrm>
          <a:prstGeom prst="rect">
            <a:avLst/>
          </a:prstGeom>
        </p:spPr>
      </p:pic>
      <p:pic>
        <p:nvPicPr>
          <p:cNvPr id="5" name="Graphic 4">
            <a:extLst>
              <a:ext uri="{FF2B5EF4-FFF2-40B4-BE49-F238E27FC236}">
                <a16:creationId xmlns:a16="http://schemas.microsoft.com/office/drawing/2014/main" id="{0F91143C-6D87-48C3-8785-69FF1DB40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11811" y="327992"/>
            <a:ext cx="6226546" cy="6152016"/>
          </a:xfrm>
          <a:prstGeom prst="rect">
            <a:avLst/>
          </a:prstGeom>
        </p:spPr>
      </p:pic>
      <p:sp>
        <p:nvSpPr>
          <p:cNvPr id="6" name="Text Placeholder 3">
            <a:extLst>
              <a:ext uri="{FF2B5EF4-FFF2-40B4-BE49-F238E27FC236}">
                <a16:creationId xmlns:a16="http://schemas.microsoft.com/office/drawing/2014/main" id="{AB4E1891-3D8E-4B6B-931D-F326F5188BA4}"/>
              </a:ext>
            </a:extLst>
          </p:cNvPr>
          <p:cNvSpPr txBox="1">
            <a:spLocks/>
          </p:cNvSpPr>
          <p:nvPr/>
        </p:nvSpPr>
        <p:spPr>
          <a:xfrm>
            <a:off x="460809" y="4032644"/>
            <a:ext cx="4467215" cy="336156"/>
          </a:xfrm>
          <a:prstGeom prst="rect">
            <a:avLst/>
          </a:prstGeom>
        </p:spPr>
        <p:txBody>
          <a:bodyPr vert="horz" lIns="0" tIns="0" rIns="0" bIns="0" rtlCol="0" anchor="ctr">
            <a:noAutofit/>
          </a:bodyPr>
          <a:lstStyle>
            <a:lvl1pPr marL="0" indent="0" algn="l" defTabSz="914400" rtl="0" eaLnBrk="1" latinLnBrk="0" hangingPunct="1">
              <a:lnSpc>
                <a:spcPts val="2600"/>
              </a:lnSpc>
              <a:spcBef>
                <a:spcPts val="0"/>
              </a:spcBef>
              <a:buFontTx/>
              <a:buNone/>
              <a:defRPr sz="1400" b="0" kern="1200" baseline="0">
                <a:solidFill>
                  <a:schemeClr val="bg1"/>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chemeClr val="tx2"/>
                </a:solidFill>
              </a:rPr>
              <a:t>Advancing the Best in Global Technology</a:t>
            </a:r>
          </a:p>
        </p:txBody>
      </p:sp>
      <p:sp>
        <p:nvSpPr>
          <p:cNvPr id="7" name="Text Placeholder 3">
            <a:extLst>
              <a:ext uri="{FF2B5EF4-FFF2-40B4-BE49-F238E27FC236}">
                <a16:creationId xmlns:a16="http://schemas.microsoft.com/office/drawing/2014/main" id="{1D43C95E-5C11-4992-A77E-590FC08C6C9D}"/>
              </a:ext>
            </a:extLst>
          </p:cNvPr>
          <p:cNvSpPr txBox="1">
            <a:spLocks/>
          </p:cNvSpPr>
          <p:nvPr/>
        </p:nvSpPr>
        <p:spPr>
          <a:xfrm>
            <a:off x="487415" y="5235382"/>
            <a:ext cx="7005585" cy="1202203"/>
          </a:xfrm>
          <a:prstGeom prst="rect">
            <a:avLst/>
          </a:prstGeom>
        </p:spPr>
        <p:txBody>
          <a:bodyPr vert="horz" lIns="0" tIns="0" rIns="0" bIns="0" rtlCol="0" anchor="ctr">
            <a:noAutofit/>
          </a:bodyPr>
          <a:lstStyle>
            <a:lvl1pPr marL="0" indent="0" algn="l" defTabSz="914400" rtl="0" eaLnBrk="1" latinLnBrk="0" hangingPunct="1">
              <a:lnSpc>
                <a:spcPts val="2600"/>
              </a:lnSpc>
              <a:spcBef>
                <a:spcPts val="0"/>
              </a:spcBef>
              <a:buFontTx/>
              <a:buNone/>
              <a:defRPr sz="1400" b="0" kern="1200" baseline="0">
                <a:solidFill>
                  <a:schemeClr val="bg1"/>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tx2"/>
                </a:solidFill>
              </a:rPr>
              <a:t>Kian BAYAT</a:t>
            </a:r>
          </a:p>
          <a:p>
            <a:r>
              <a:rPr lang="en-US" sz="2400" dirty="0">
                <a:solidFill>
                  <a:schemeClr val="tx2"/>
                </a:solidFill>
              </a:rPr>
              <a:t>Board Member  </a:t>
            </a:r>
          </a:p>
          <a:p>
            <a:r>
              <a:rPr lang="en-US" sz="2400" dirty="0">
                <a:solidFill>
                  <a:schemeClr val="tx2"/>
                </a:solidFill>
              </a:rPr>
              <a:t>Director of Academic Relations</a:t>
            </a:r>
            <a:r>
              <a:rPr lang="en-GB" sz="4000" b="0" i="0" dirty="0">
                <a:effectLst/>
                <a:highlight>
                  <a:srgbClr val="FFFFFF"/>
                </a:highlight>
                <a:latin typeface="robotocondensed"/>
              </a:rPr>
              <a:t>R</a:t>
            </a:r>
          </a:p>
          <a:p>
            <a:endParaRPr lang="en-US" sz="1800" b="1" dirty="0">
              <a:solidFill>
                <a:schemeClr val="tx2"/>
              </a:solidFill>
            </a:endParaRPr>
          </a:p>
        </p:txBody>
      </p:sp>
      <p:sp>
        <p:nvSpPr>
          <p:cNvPr id="8" name="Text Placeholder 3">
            <a:extLst>
              <a:ext uri="{FF2B5EF4-FFF2-40B4-BE49-F238E27FC236}">
                <a16:creationId xmlns:a16="http://schemas.microsoft.com/office/drawing/2014/main" id="{CA06E0F1-D818-402B-8304-6B06799516E7}"/>
              </a:ext>
            </a:extLst>
          </p:cNvPr>
          <p:cNvSpPr txBox="1">
            <a:spLocks/>
          </p:cNvSpPr>
          <p:nvPr/>
        </p:nvSpPr>
        <p:spPr>
          <a:xfrm>
            <a:off x="496888" y="6110629"/>
            <a:ext cx="3786873" cy="326955"/>
          </a:xfrm>
          <a:prstGeom prst="rect">
            <a:avLst/>
          </a:prstGeom>
        </p:spPr>
        <p:txBody>
          <a:bodyPr vert="horz" lIns="0" tIns="0" rIns="0" bIns="0" rtlCol="0" anchor="ctr">
            <a:noAutofit/>
          </a:bodyPr>
          <a:lstStyle>
            <a:lvl1pPr marL="0" indent="0" algn="l" defTabSz="914400" rtl="0" eaLnBrk="1" latinLnBrk="0" hangingPunct="1">
              <a:lnSpc>
                <a:spcPts val="2600"/>
              </a:lnSpc>
              <a:spcBef>
                <a:spcPts val="0"/>
              </a:spcBef>
              <a:buFontTx/>
              <a:buNone/>
              <a:defRPr sz="1400" b="0" kern="1200" baseline="0">
                <a:solidFill>
                  <a:schemeClr val="bg1"/>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000">
              <a:solidFill>
                <a:schemeClr val="tx2"/>
              </a:solidFill>
            </a:endParaRPr>
          </a:p>
        </p:txBody>
      </p:sp>
      <p:pic>
        <p:nvPicPr>
          <p:cNvPr id="9" name="Graphic 8">
            <a:extLst>
              <a:ext uri="{FF2B5EF4-FFF2-40B4-BE49-F238E27FC236}">
                <a16:creationId xmlns:a16="http://schemas.microsoft.com/office/drawing/2014/main" id="{E31E8608-9822-42F3-94FE-A84521F7845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03918" y="701841"/>
            <a:ext cx="2177830" cy="526664"/>
          </a:xfrm>
          <a:prstGeom prst="rect">
            <a:avLst/>
          </a:prstGeom>
          <a:effectLst>
            <a:outerShdw blurRad="609600" algn="ctr" rotWithShape="0">
              <a:schemeClr val="bg1"/>
            </a:outerShdw>
          </a:effectLst>
        </p:spPr>
      </p:pic>
      <p:sp>
        <p:nvSpPr>
          <p:cNvPr id="10" name="Text Placeholder 1">
            <a:extLst>
              <a:ext uri="{FF2B5EF4-FFF2-40B4-BE49-F238E27FC236}">
                <a16:creationId xmlns:a16="http://schemas.microsoft.com/office/drawing/2014/main" id="{CD877E44-B4D3-4E1B-8264-926CD248724D}"/>
              </a:ext>
            </a:extLst>
          </p:cNvPr>
          <p:cNvSpPr txBox="1">
            <a:spLocks/>
          </p:cNvSpPr>
          <p:nvPr/>
        </p:nvSpPr>
        <p:spPr>
          <a:xfrm>
            <a:off x="435470" y="2854362"/>
            <a:ext cx="4492555" cy="1142251"/>
          </a:xfrm>
          <a:prstGeom prst="rect">
            <a:avLst/>
          </a:prstGeom>
        </p:spPr>
        <p:txBody>
          <a:bodyPr vert="horz" lIns="0" tIns="0" rIns="0" bIns="0" rtlCol="0" anchor="ctr">
            <a:noAutofit/>
          </a:bodyPr>
          <a:lstStyle>
            <a:lvl1pPr marL="0" indent="0" algn="l" defTabSz="914400" rtl="0" eaLnBrk="1" latinLnBrk="0" hangingPunct="1">
              <a:lnSpc>
                <a:spcPts val="4200"/>
              </a:lnSpc>
              <a:spcBef>
                <a:spcPts val="0"/>
              </a:spcBef>
              <a:buFontTx/>
              <a:buNone/>
              <a:defRPr sz="4000" b="1" kern="1200" baseline="0">
                <a:solidFill>
                  <a:schemeClr val="bg1"/>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solidFill>
                  <a:schemeClr val="tx2"/>
                </a:solidFill>
              </a:rPr>
              <a:t>ISACA </a:t>
            </a:r>
          </a:p>
          <a:p>
            <a:r>
              <a:rPr lang="en-US">
                <a:solidFill>
                  <a:schemeClr val="tx2"/>
                </a:solidFill>
              </a:rPr>
              <a:t>Belgium Chapter</a:t>
            </a:r>
          </a:p>
        </p:txBody>
      </p:sp>
      <p:sp>
        <p:nvSpPr>
          <p:cNvPr id="13" name="Text Placeholder 1">
            <a:extLst>
              <a:ext uri="{FF2B5EF4-FFF2-40B4-BE49-F238E27FC236}">
                <a16:creationId xmlns:a16="http://schemas.microsoft.com/office/drawing/2014/main" id="{00BAC845-2A3B-406A-8C5C-891E43E8596A}"/>
              </a:ext>
            </a:extLst>
          </p:cNvPr>
          <p:cNvSpPr txBox="1">
            <a:spLocks/>
          </p:cNvSpPr>
          <p:nvPr/>
        </p:nvSpPr>
        <p:spPr>
          <a:xfrm>
            <a:off x="-3872497" y="5511964"/>
            <a:ext cx="4492555" cy="490506"/>
          </a:xfrm>
          <a:prstGeom prst="rect">
            <a:avLst/>
          </a:prstGeom>
        </p:spPr>
        <p:txBody>
          <a:bodyPr vert="horz" lIns="0" tIns="0" rIns="0" bIns="0" rtlCol="0" anchor="ctr"/>
          <a:lstStyle>
            <a:defPPr>
              <a:defRPr lang="en-US"/>
            </a:defPPr>
            <a:lvl1pPr marL="0" algn="l" defTabSz="914400" rtl="0" eaLnBrk="1" latinLnBrk="0" hangingPunct="1">
              <a:defRPr sz="8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ISACA in 2021</a:t>
            </a:r>
          </a:p>
        </p:txBody>
      </p:sp>
      <p:sp>
        <p:nvSpPr>
          <p:cNvPr id="2" name="Slide Number Placeholder 1">
            <a:extLst>
              <a:ext uri="{FF2B5EF4-FFF2-40B4-BE49-F238E27FC236}">
                <a16:creationId xmlns:a16="http://schemas.microsoft.com/office/drawing/2014/main" id="{BDEE3EA4-8F8F-516F-DAF7-CE2395D9B6EC}"/>
              </a:ext>
            </a:extLst>
          </p:cNvPr>
          <p:cNvSpPr>
            <a:spLocks noGrp="1"/>
          </p:cNvSpPr>
          <p:nvPr>
            <p:ph type="sldNum" sz="quarter" idx="12"/>
          </p:nvPr>
        </p:nvSpPr>
        <p:spPr/>
        <p:txBody>
          <a:bodyPr/>
          <a:lstStyle/>
          <a:p>
            <a:fld id="{A82C3BC0-3EBF-3C4C-A3D8-795624EBC6AA}" type="slidenum">
              <a:rPr lang="en-US" smtClean="0"/>
              <a:pPr/>
              <a:t>2</a:t>
            </a:fld>
            <a:endParaRPr lang="en-US"/>
          </a:p>
        </p:txBody>
      </p:sp>
    </p:spTree>
    <p:extLst>
      <p:ext uri="{BB962C8B-B14F-4D97-AF65-F5344CB8AC3E}">
        <p14:creationId xmlns:p14="http://schemas.microsoft.com/office/powerpoint/2010/main" val="1253178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5">
            <a:extLst>
              <a:ext uri="{FF2B5EF4-FFF2-40B4-BE49-F238E27FC236}">
                <a16:creationId xmlns:a16="http://schemas.microsoft.com/office/drawing/2014/main" id="{679535C6-F3A0-C8DC-DCA7-8F5F02D38F87}"/>
              </a:ext>
            </a:extLst>
          </p:cNvPr>
          <p:cNvGraphicFramePr>
            <a:graphicFrameLocks noGrp="1"/>
          </p:cNvGraphicFramePr>
          <p:nvPr>
            <p:ph sz="quarter" idx="10"/>
            <p:extLst>
              <p:ext uri="{D42A27DB-BD31-4B8C-83A1-F6EECF244321}">
                <p14:modId xmlns:p14="http://schemas.microsoft.com/office/powerpoint/2010/main" val="3640359294"/>
              </p:ext>
            </p:extLst>
          </p:nvPr>
        </p:nvGraphicFramePr>
        <p:xfrm>
          <a:off x="581890" y="1968242"/>
          <a:ext cx="9301943" cy="3654411"/>
        </p:xfrm>
        <a:graphic>
          <a:graphicData uri="http://schemas.openxmlformats.org/drawingml/2006/table">
            <a:tbl>
              <a:tblPr firstRow="1" bandRow="1">
                <a:tableStyleId>{69012ECD-51FC-41F1-AA8D-1B2483CD663E}</a:tableStyleId>
              </a:tblPr>
              <a:tblGrid>
                <a:gridCol w="3541222">
                  <a:extLst>
                    <a:ext uri="{9D8B030D-6E8A-4147-A177-3AD203B41FA5}">
                      <a16:colId xmlns:a16="http://schemas.microsoft.com/office/drawing/2014/main" val="1417021467"/>
                    </a:ext>
                  </a:extLst>
                </a:gridCol>
                <a:gridCol w="2585259">
                  <a:extLst>
                    <a:ext uri="{9D8B030D-6E8A-4147-A177-3AD203B41FA5}">
                      <a16:colId xmlns:a16="http://schemas.microsoft.com/office/drawing/2014/main" val="1353264602"/>
                    </a:ext>
                  </a:extLst>
                </a:gridCol>
                <a:gridCol w="3175462">
                  <a:extLst>
                    <a:ext uri="{9D8B030D-6E8A-4147-A177-3AD203B41FA5}">
                      <a16:colId xmlns:a16="http://schemas.microsoft.com/office/drawing/2014/main" val="3067672011"/>
                    </a:ext>
                  </a:extLst>
                </a:gridCol>
              </a:tblGrid>
              <a:tr h="340822">
                <a:tc>
                  <a:txBody>
                    <a:bodyPr/>
                    <a:lstStyle/>
                    <a:p>
                      <a:r>
                        <a:rPr lang="fr-BE" sz="1800" b="1" dirty="0" err="1">
                          <a:solidFill>
                            <a:schemeClr val="bg1"/>
                          </a:solidFill>
                        </a:rPr>
                        <a:t>Metric</a:t>
                      </a:r>
                      <a:endParaRPr lang="fr-BE" sz="1800" dirty="0">
                        <a:solidFill>
                          <a:schemeClr val="bg1"/>
                        </a:solidFill>
                      </a:endParaRPr>
                    </a:p>
                  </a:txBody>
                  <a:tcPr anchor="ctr">
                    <a:solidFill>
                      <a:schemeClr val="accent1">
                        <a:lumMod val="50000"/>
                      </a:schemeClr>
                    </a:solidFill>
                  </a:tcPr>
                </a:tc>
                <a:tc>
                  <a:txBody>
                    <a:bodyPr/>
                    <a:lstStyle/>
                    <a:p>
                      <a:r>
                        <a:rPr lang="fr-BE" sz="1800" b="1" dirty="0">
                          <a:solidFill>
                            <a:schemeClr val="bg1"/>
                          </a:solidFill>
                        </a:rPr>
                        <a:t>Value </a:t>
                      </a:r>
                      <a:endParaRPr lang="fr-BE" sz="1800" dirty="0">
                        <a:solidFill>
                          <a:schemeClr val="bg1"/>
                        </a:solidFill>
                      </a:endParaRPr>
                    </a:p>
                  </a:txBody>
                  <a:tcPr anchor="ctr">
                    <a:solidFill>
                      <a:schemeClr val="accent1">
                        <a:lumMod val="50000"/>
                      </a:schemeClr>
                    </a:solidFill>
                  </a:tcPr>
                </a:tc>
                <a:tc>
                  <a:txBody>
                    <a:bodyPr/>
                    <a:lstStyle/>
                    <a:p>
                      <a:r>
                        <a:rPr lang="fr-BE" sz="1800" b="1" dirty="0">
                          <a:solidFill>
                            <a:schemeClr val="bg1"/>
                          </a:solidFill>
                        </a:rPr>
                        <a:t>Formula/comment</a:t>
                      </a:r>
                      <a:endParaRPr lang="fr-BE" sz="1800"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260707595"/>
                  </a:ext>
                </a:extLst>
              </a:tr>
              <a:tr h="454011">
                <a:tc>
                  <a:txBody>
                    <a:bodyPr/>
                    <a:lstStyle/>
                    <a:p>
                      <a:pPr marL="0" algn="l" defTabSz="914400" rtl="0" eaLnBrk="1" latinLnBrk="0" hangingPunct="1"/>
                      <a:r>
                        <a:rPr lang="fr-BE" sz="1800" b="1" kern="1200" dirty="0">
                          <a:solidFill>
                            <a:schemeClr val="accent1">
                              <a:lumMod val="50000"/>
                            </a:schemeClr>
                          </a:solidFill>
                          <a:latin typeface="+mn-lt"/>
                          <a:ea typeface="+mn-ea"/>
                          <a:cs typeface="+mn-cs"/>
                        </a:rPr>
                        <a:t>Investment </a:t>
                      </a:r>
                      <a:r>
                        <a:rPr lang="fr-BE" sz="1800" b="1" kern="1200" dirty="0" err="1">
                          <a:solidFill>
                            <a:schemeClr val="accent1">
                              <a:lumMod val="50000"/>
                            </a:schemeClr>
                          </a:solidFill>
                          <a:latin typeface="+mn-lt"/>
                          <a:ea typeface="+mn-ea"/>
                          <a:cs typeface="+mn-cs"/>
                        </a:rPr>
                        <a:t>Cost</a:t>
                      </a:r>
                      <a:r>
                        <a:rPr lang="fr-BE" sz="1800" b="1" kern="1200" dirty="0">
                          <a:solidFill>
                            <a:schemeClr val="accent1">
                              <a:lumMod val="50000"/>
                            </a:schemeClr>
                          </a:solidFill>
                          <a:latin typeface="+mn-lt"/>
                          <a:ea typeface="+mn-ea"/>
                          <a:cs typeface="+mn-cs"/>
                        </a:rPr>
                        <a:t> (€)</a:t>
                      </a:r>
                    </a:p>
                  </a:txBody>
                  <a:tcPr anchor="ctr"/>
                </a:tc>
                <a:tc>
                  <a:txBody>
                    <a:bodyPr/>
                    <a:lstStyle/>
                    <a:p>
                      <a:pPr marL="0" algn="l" defTabSz="914400" rtl="0" eaLnBrk="1" latinLnBrk="0" hangingPunct="1"/>
                      <a:r>
                        <a:rPr lang="fr-BE" sz="1800" kern="1200" dirty="0">
                          <a:solidFill>
                            <a:schemeClr val="accent1">
                              <a:lumMod val="50000"/>
                            </a:schemeClr>
                          </a:solidFill>
                          <a:latin typeface="+mn-lt"/>
                          <a:ea typeface="+mn-ea"/>
                          <a:cs typeface="+mn-cs"/>
                        </a:rPr>
                        <a:t>€120,000</a:t>
                      </a:r>
                    </a:p>
                  </a:txBody>
                  <a:tcPr anchor="ctr"/>
                </a:tc>
                <a:tc>
                  <a:txBody>
                    <a:bodyPr/>
                    <a:lstStyle/>
                    <a:p>
                      <a:pPr marL="0" algn="l" defTabSz="914400" rtl="0" eaLnBrk="1" latinLnBrk="0" hangingPunct="1"/>
                      <a:r>
                        <a:rPr lang="fr-BE" sz="1800" kern="1200">
                          <a:solidFill>
                            <a:schemeClr val="accent1">
                              <a:lumMod val="50000"/>
                            </a:schemeClr>
                          </a:solidFill>
                          <a:latin typeface="+mn-lt"/>
                          <a:ea typeface="+mn-ea"/>
                          <a:cs typeface="+mn-cs"/>
                        </a:rPr>
                        <a:t>(Given)</a:t>
                      </a:r>
                    </a:p>
                  </a:txBody>
                  <a:tcPr anchor="ctr"/>
                </a:tc>
                <a:extLst>
                  <a:ext uri="{0D108BD9-81ED-4DB2-BD59-A6C34878D82A}">
                    <a16:rowId xmlns:a16="http://schemas.microsoft.com/office/drawing/2014/main" val="801758711"/>
                  </a:ext>
                </a:extLst>
              </a:tr>
              <a:tr h="454011">
                <a:tc>
                  <a:txBody>
                    <a:bodyPr/>
                    <a:lstStyle/>
                    <a:p>
                      <a:pPr marL="0" algn="l" defTabSz="914400" rtl="0" eaLnBrk="1" latinLnBrk="0" hangingPunct="1"/>
                      <a:r>
                        <a:rPr lang="fr-BE" sz="1800" b="1" kern="1200" dirty="0">
                          <a:solidFill>
                            <a:schemeClr val="accent1">
                              <a:lumMod val="50000"/>
                            </a:schemeClr>
                          </a:solidFill>
                          <a:latin typeface="+mn-lt"/>
                          <a:ea typeface="+mn-ea"/>
                          <a:cs typeface="+mn-cs"/>
                        </a:rPr>
                        <a:t>New ARO</a:t>
                      </a:r>
                    </a:p>
                  </a:txBody>
                  <a:tcPr anchor="ctr"/>
                </a:tc>
                <a:tc>
                  <a:txBody>
                    <a:bodyPr/>
                    <a:lstStyle/>
                    <a:p>
                      <a:r>
                        <a:rPr lang="en-US" sz="1800" dirty="0">
                          <a:solidFill>
                            <a:schemeClr val="accent1">
                              <a:lumMod val="50000"/>
                            </a:schemeClr>
                          </a:solidFill>
                        </a:rPr>
                        <a:t>0.2</a:t>
                      </a:r>
                    </a:p>
                    <a:p>
                      <a:r>
                        <a:rPr lang="en-US" sz="1800" dirty="0">
                          <a:solidFill>
                            <a:schemeClr val="accent1">
                              <a:lumMod val="50000"/>
                            </a:schemeClr>
                          </a:solidFill>
                        </a:rPr>
                        <a:t>(1 attack every 5 years)</a:t>
                      </a:r>
                      <a:endParaRPr lang="fr-BE" sz="1800" dirty="0">
                        <a:solidFill>
                          <a:schemeClr val="accent1">
                            <a:lumMod val="50000"/>
                          </a:schemeClr>
                        </a:solidFill>
                      </a:endParaRPr>
                    </a:p>
                  </a:txBody>
                  <a:tcPr anchor="ctr"/>
                </a:tc>
                <a:tc>
                  <a:txBody>
                    <a:bodyPr/>
                    <a:lstStyle/>
                    <a:p>
                      <a:pPr marL="0" algn="l" defTabSz="914400" rtl="0" eaLnBrk="1" latinLnBrk="0" hangingPunct="1"/>
                      <a:r>
                        <a:rPr lang="fr-BE" sz="1800" kern="1200" dirty="0" err="1">
                          <a:solidFill>
                            <a:schemeClr val="accent1">
                              <a:lumMod val="50000"/>
                            </a:schemeClr>
                          </a:solidFill>
                          <a:latin typeface="+mn-lt"/>
                          <a:ea typeface="+mn-ea"/>
                          <a:cs typeface="+mn-cs"/>
                        </a:rPr>
                        <a:t>Reduce</a:t>
                      </a:r>
                      <a:r>
                        <a:rPr lang="fr-BE" sz="1800" kern="1200" dirty="0">
                          <a:solidFill>
                            <a:schemeClr val="accent1">
                              <a:lumMod val="50000"/>
                            </a:schemeClr>
                          </a:solidFill>
                          <a:latin typeface="+mn-lt"/>
                          <a:ea typeface="+mn-ea"/>
                          <a:cs typeface="+mn-cs"/>
                        </a:rPr>
                        <a:t> the </a:t>
                      </a:r>
                      <a:r>
                        <a:rPr lang="fr-BE" sz="1800" kern="1200" dirty="0" err="1">
                          <a:solidFill>
                            <a:schemeClr val="accent1">
                              <a:lumMod val="50000"/>
                            </a:schemeClr>
                          </a:solidFill>
                          <a:latin typeface="+mn-lt"/>
                          <a:ea typeface="+mn-ea"/>
                          <a:cs typeface="+mn-cs"/>
                        </a:rPr>
                        <a:t>likelihood</a:t>
                      </a:r>
                      <a:r>
                        <a:rPr lang="fr-BE" sz="1800" kern="1200" dirty="0">
                          <a:solidFill>
                            <a:schemeClr val="accent1">
                              <a:lumMod val="50000"/>
                            </a:schemeClr>
                          </a:solidFill>
                          <a:latin typeface="+mn-lt"/>
                          <a:ea typeface="+mn-ea"/>
                          <a:cs typeface="+mn-cs"/>
                        </a:rPr>
                        <a:t> of an </a:t>
                      </a:r>
                      <a:r>
                        <a:rPr lang="fr-BE" sz="1800" kern="1200" dirty="0" err="1">
                          <a:solidFill>
                            <a:schemeClr val="accent1">
                              <a:lumMod val="50000"/>
                            </a:schemeClr>
                          </a:solidFill>
                          <a:latin typeface="+mn-lt"/>
                          <a:ea typeface="+mn-ea"/>
                          <a:cs typeface="+mn-cs"/>
                        </a:rPr>
                        <a:t>attack</a:t>
                      </a:r>
                      <a:endParaRPr lang="fr-BE" sz="1800" kern="1200" dirty="0">
                        <a:solidFill>
                          <a:schemeClr val="accent1">
                            <a:lumMod val="50000"/>
                          </a:schemeClr>
                        </a:solidFill>
                        <a:latin typeface="+mn-lt"/>
                        <a:ea typeface="+mn-ea"/>
                        <a:cs typeface="+mn-cs"/>
                      </a:endParaRPr>
                    </a:p>
                  </a:txBody>
                  <a:tcPr anchor="ctr"/>
                </a:tc>
                <a:extLst>
                  <a:ext uri="{0D108BD9-81ED-4DB2-BD59-A6C34878D82A}">
                    <a16:rowId xmlns:a16="http://schemas.microsoft.com/office/drawing/2014/main" val="1517995981"/>
                  </a:ext>
                </a:extLst>
              </a:tr>
              <a:tr h="454011">
                <a:tc>
                  <a:txBody>
                    <a:bodyPr/>
                    <a:lstStyle/>
                    <a:p>
                      <a:pPr marL="0" algn="l" defTabSz="914400" rtl="0" eaLnBrk="1" latinLnBrk="0" hangingPunct="1"/>
                      <a:r>
                        <a:rPr lang="fr-BE" sz="1800" b="1" kern="1200" dirty="0">
                          <a:solidFill>
                            <a:schemeClr val="accent1">
                              <a:lumMod val="50000"/>
                            </a:schemeClr>
                          </a:solidFill>
                          <a:latin typeface="+mn-lt"/>
                          <a:ea typeface="+mn-ea"/>
                          <a:cs typeface="+mn-cs"/>
                        </a:rPr>
                        <a:t>New ALE (€)</a:t>
                      </a:r>
                    </a:p>
                  </a:txBody>
                  <a:tcPr anchor="ctr"/>
                </a:tc>
                <a:tc>
                  <a:txBody>
                    <a:bodyPr/>
                    <a:lstStyle/>
                    <a:p>
                      <a:pPr marL="0" algn="l" defTabSz="914400" rtl="0" eaLnBrk="1" latinLnBrk="0" hangingPunct="1"/>
                      <a:r>
                        <a:rPr lang="fr-BE" sz="1800" kern="1200" dirty="0">
                          <a:solidFill>
                            <a:schemeClr val="accent1">
                              <a:lumMod val="50000"/>
                            </a:schemeClr>
                          </a:solidFill>
                          <a:latin typeface="+mn-lt"/>
                          <a:ea typeface="+mn-ea"/>
                          <a:cs typeface="+mn-cs"/>
                        </a:rPr>
                        <a:t>€50,000</a:t>
                      </a:r>
                    </a:p>
                  </a:txBody>
                  <a:tcPr anchor="ctr"/>
                </a:tc>
                <a:tc>
                  <a:txBody>
                    <a:bodyPr/>
                    <a:lstStyle/>
                    <a:p>
                      <a:pPr marL="0" algn="l" defTabSz="914400" rtl="0" eaLnBrk="1" latinLnBrk="0" hangingPunct="1"/>
                      <a:r>
                        <a:rPr lang="en-US" sz="1800" kern="1200" dirty="0">
                          <a:solidFill>
                            <a:schemeClr val="accent1">
                              <a:lumMod val="50000"/>
                            </a:schemeClr>
                          </a:solidFill>
                          <a:latin typeface="+mn-lt"/>
                          <a:ea typeface="+mn-ea"/>
                          <a:cs typeface="+mn-cs"/>
                        </a:rPr>
                        <a:t>New ALE = SLE × New ARO = </a:t>
                      </a:r>
                    </a:p>
                    <a:p>
                      <a:pPr marL="0" algn="l" defTabSz="914400" rtl="0" eaLnBrk="1" latinLnBrk="0" hangingPunct="1"/>
                      <a:r>
                        <a:rPr lang="en-US" sz="1800" kern="1200" dirty="0">
                          <a:solidFill>
                            <a:schemeClr val="accent1">
                              <a:lumMod val="50000"/>
                            </a:schemeClr>
                          </a:solidFill>
                          <a:latin typeface="+mn-lt"/>
                          <a:ea typeface="+mn-ea"/>
                          <a:cs typeface="+mn-cs"/>
                        </a:rPr>
                        <a:t>€250,000 × 0.20</a:t>
                      </a:r>
                      <a:endParaRPr lang="fr-BE" sz="1800" kern="1200" dirty="0">
                        <a:solidFill>
                          <a:schemeClr val="accent1">
                            <a:lumMod val="50000"/>
                          </a:schemeClr>
                        </a:solidFill>
                        <a:latin typeface="+mn-lt"/>
                        <a:ea typeface="+mn-ea"/>
                        <a:cs typeface="+mn-cs"/>
                      </a:endParaRPr>
                    </a:p>
                  </a:txBody>
                  <a:tcPr anchor="ctr"/>
                </a:tc>
                <a:extLst>
                  <a:ext uri="{0D108BD9-81ED-4DB2-BD59-A6C34878D82A}">
                    <a16:rowId xmlns:a16="http://schemas.microsoft.com/office/drawing/2014/main" val="4292459436"/>
                  </a:ext>
                </a:extLst>
              </a:tr>
              <a:tr h="581554">
                <a:tc>
                  <a:txBody>
                    <a:bodyPr/>
                    <a:lstStyle/>
                    <a:p>
                      <a:pPr marL="0" algn="l" defTabSz="914400" rtl="0" eaLnBrk="1" latinLnBrk="0" hangingPunct="1"/>
                      <a:r>
                        <a:rPr lang="fr-BE" sz="1800" b="1" kern="1200" dirty="0">
                          <a:solidFill>
                            <a:schemeClr val="accent1">
                              <a:lumMod val="50000"/>
                            </a:schemeClr>
                          </a:solidFill>
                          <a:latin typeface="+mn-lt"/>
                          <a:ea typeface="+mn-ea"/>
                          <a:cs typeface="+mn-cs"/>
                        </a:rPr>
                        <a:t>Net </a:t>
                      </a:r>
                      <a:r>
                        <a:rPr lang="fr-BE" sz="1800" b="1" kern="1200" dirty="0" err="1">
                          <a:solidFill>
                            <a:schemeClr val="accent1">
                              <a:lumMod val="50000"/>
                            </a:schemeClr>
                          </a:solidFill>
                          <a:latin typeface="+mn-lt"/>
                          <a:ea typeface="+mn-ea"/>
                          <a:cs typeface="+mn-cs"/>
                        </a:rPr>
                        <a:t>Savings</a:t>
                      </a:r>
                      <a:r>
                        <a:rPr lang="fr-BE" sz="1800" b="1" kern="1200" dirty="0">
                          <a:solidFill>
                            <a:schemeClr val="accent1">
                              <a:lumMod val="50000"/>
                            </a:schemeClr>
                          </a:solidFill>
                          <a:latin typeface="+mn-lt"/>
                          <a:ea typeface="+mn-ea"/>
                          <a:cs typeface="+mn-cs"/>
                        </a:rPr>
                        <a:t> (€)</a:t>
                      </a:r>
                    </a:p>
                  </a:txBody>
                  <a:tcPr anchor="ctr"/>
                </a:tc>
                <a:tc>
                  <a:txBody>
                    <a:bodyPr/>
                    <a:lstStyle/>
                    <a:p>
                      <a:pPr marL="0" algn="l" defTabSz="914400" rtl="0" eaLnBrk="1" latinLnBrk="0" hangingPunct="1"/>
                      <a:r>
                        <a:rPr lang="fr-BE" sz="1800" kern="1200" dirty="0">
                          <a:solidFill>
                            <a:schemeClr val="accent1">
                              <a:lumMod val="50000"/>
                            </a:schemeClr>
                          </a:solidFill>
                          <a:latin typeface="+mn-lt"/>
                          <a:ea typeface="+mn-ea"/>
                          <a:cs typeface="+mn-cs"/>
                        </a:rPr>
                        <a:t>€48,010</a:t>
                      </a:r>
                    </a:p>
                  </a:txBody>
                  <a:tcPr anchor="ctr"/>
                </a:tc>
                <a:tc>
                  <a:txBody>
                    <a:bodyPr/>
                    <a:lstStyle/>
                    <a:p>
                      <a:pPr marL="0" algn="l" defTabSz="914400" rtl="0" eaLnBrk="1" latinLnBrk="0" hangingPunct="1"/>
                      <a:r>
                        <a:rPr lang="fr-BE" sz="1800" kern="1200" dirty="0">
                          <a:solidFill>
                            <a:schemeClr val="accent1">
                              <a:lumMod val="50000"/>
                            </a:schemeClr>
                          </a:solidFill>
                          <a:latin typeface="+mn-lt"/>
                          <a:ea typeface="+mn-ea"/>
                          <a:cs typeface="+mn-cs"/>
                        </a:rPr>
                        <a:t>Net </a:t>
                      </a:r>
                      <a:r>
                        <a:rPr lang="fr-BE" sz="1800" kern="1200" dirty="0" err="1">
                          <a:solidFill>
                            <a:schemeClr val="accent1">
                              <a:lumMod val="50000"/>
                            </a:schemeClr>
                          </a:solidFill>
                          <a:latin typeface="+mn-lt"/>
                          <a:ea typeface="+mn-ea"/>
                          <a:cs typeface="+mn-cs"/>
                        </a:rPr>
                        <a:t>Savings</a:t>
                      </a:r>
                      <a:r>
                        <a:rPr lang="fr-BE" sz="1800" kern="1200" dirty="0">
                          <a:solidFill>
                            <a:schemeClr val="accent1">
                              <a:lumMod val="50000"/>
                            </a:schemeClr>
                          </a:solidFill>
                          <a:latin typeface="+mn-lt"/>
                          <a:ea typeface="+mn-ea"/>
                          <a:cs typeface="+mn-cs"/>
                        </a:rPr>
                        <a:t> = </a:t>
                      </a:r>
                    </a:p>
                    <a:p>
                      <a:pPr marL="0" algn="l" defTabSz="914400" rtl="0" eaLnBrk="1" latinLnBrk="0" hangingPunct="1"/>
                      <a:r>
                        <a:rPr lang="fr-BE" sz="1800" kern="1200" dirty="0">
                          <a:solidFill>
                            <a:schemeClr val="accent1">
                              <a:lumMod val="50000"/>
                            </a:schemeClr>
                          </a:solidFill>
                          <a:latin typeface="+mn-lt"/>
                          <a:ea typeface="+mn-ea"/>
                          <a:cs typeface="+mn-cs"/>
                        </a:rPr>
                        <a:t>Original ALE (€98,010) - New ALE (€50,000)</a:t>
                      </a:r>
                    </a:p>
                  </a:txBody>
                  <a:tcPr anchor="ctr"/>
                </a:tc>
                <a:extLst>
                  <a:ext uri="{0D108BD9-81ED-4DB2-BD59-A6C34878D82A}">
                    <a16:rowId xmlns:a16="http://schemas.microsoft.com/office/drawing/2014/main" val="3591457498"/>
                  </a:ext>
                </a:extLst>
              </a:tr>
              <a:tr h="394837">
                <a:tc>
                  <a:txBody>
                    <a:bodyPr/>
                    <a:lstStyle/>
                    <a:p>
                      <a:pPr marL="0" algn="l" defTabSz="914400" rtl="0" eaLnBrk="1" latinLnBrk="0" hangingPunct="1"/>
                      <a:r>
                        <a:rPr lang="fr-BE" sz="1800" b="1" kern="1200" dirty="0">
                          <a:solidFill>
                            <a:schemeClr val="accent1">
                              <a:lumMod val="50000"/>
                            </a:schemeClr>
                          </a:solidFill>
                          <a:latin typeface="+mn-lt"/>
                          <a:ea typeface="+mn-ea"/>
                          <a:cs typeface="+mn-cs"/>
                        </a:rPr>
                        <a:t>ROI (%)</a:t>
                      </a:r>
                    </a:p>
                  </a:txBody>
                  <a:tcPr anchor="ctr"/>
                </a:tc>
                <a:tc>
                  <a:txBody>
                    <a:bodyPr/>
                    <a:lstStyle/>
                    <a:p>
                      <a:pPr marL="0" algn="l" defTabSz="914400" rtl="0" eaLnBrk="1" latinLnBrk="0" hangingPunct="1"/>
                      <a:r>
                        <a:rPr lang="fr-BE" sz="1800" kern="1200" dirty="0">
                          <a:solidFill>
                            <a:schemeClr val="accent1">
                              <a:lumMod val="50000"/>
                            </a:schemeClr>
                          </a:solidFill>
                          <a:latin typeface="+mn-lt"/>
                          <a:ea typeface="+mn-ea"/>
                          <a:cs typeface="+mn-cs"/>
                        </a:rPr>
                        <a:t>40%</a:t>
                      </a:r>
                    </a:p>
                  </a:txBody>
                  <a:tcPr anchor="ctr"/>
                </a:tc>
                <a:tc>
                  <a:txBody>
                    <a:bodyPr/>
                    <a:lstStyle/>
                    <a:p>
                      <a:pPr marL="0" algn="l" defTabSz="914400" rtl="0" eaLnBrk="1" latinLnBrk="0" hangingPunct="1"/>
                      <a:r>
                        <a:rPr lang="en-US" sz="1800" kern="1200" dirty="0">
                          <a:solidFill>
                            <a:schemeClr val="accent1">
                              <a:lumMod val="50000"/>
                            </a:schemeClr>
                          </a:solidFill>
                          <a:latin typeface="+mn-lt"/>
                          <a:ea typeface="+mn-ea"/>
                          <a:cs typeface="+mn-cs"/>
                        </a:rPr>
                        <a:t>ROI = (Net Savings / Investment Cost) × 100</a:t>
                      </a:r>
                      <a:endParaRPr lang="fr-BE" sz="1800" kern="1200" dirty="0">
                        <a:solidFill>
                          <a:schemeClr val="accent1">
                            <a:lumMod val="50000"/>
                          </a:schemeClr>
                        </a:solidFill>
                        <a:latin typeface="+mn-lt"/>
                        <a:ea typeface="+mn-ea"/>
                        <a:cs typeface="+mn-cs"/>
                      </a:endParaRPr>
                    </a:p>
                  </a:txBody>
                  <a:tcPr anchor="ctr"/>
                </a:tc>
                <a:extLst>
                  <a:ext uri="{0D108BD9-81ED-4DB2-BD59-A6C34878D82A}">
                    <a16:rowId xmlns:a16="http://schemas.microsoft.com/office/drawing/2014/main" val="1521261144"/>
                  </a:ext>
                </a:extLst>
              </a:tr>
            </a:tbl>
          </a:graphicData>
        </a:graphic>
      </p:graphicFrame>
      <p:sp>
        <p:nvSpPr>
          <p:cNvPr id="3" name="Espace réservé du contenu 2">
            <a:extLst>
              <a:ext uri="{FF2B5EF4-FFF2-40B4-BE49-F238E27FC236}">
                <a16:creationId xmlns:a16="http://schemas.microsoft.com/office/drawing/2014/main" id="{3EF5BAE5-89C8-7644-DD9E-21BDBDDA5AA8}"/>
              </a:ext>
            </a:extLst>
          </p:cNvPr>
          <p:cNvSpPr>
            <a:spLocks noGrp="1"/>
          </p:cNvSpPr>
          <p:nvPr>
            <p:ph sz="quarter" idx="11"/>
          </p:nvPr>
        </p:nvSpPr>
        <p:spPr>
          <a:xfrm>
            <a:off x="498763" y="525730"/>
            <a:ext cx="9374660" cy="1103565"/>
          </a:xfrm>
        </p:spPr>
        <p:txBody>
          <a:bodyPr>
            <a:noAutofit/>
          </a:bodyPr>
          <a:lstStyle/>
          <a:p>
            <a:r>
              <a:rPr lang="en-US" sz="4400" b="1" dirty="0">
                <a:solidFill>
                  <a:schemeClr val="accent1">
                    <a:lumMod val="50000"/>
                  </a:schemeClr>
                </a:solidFill>
                <a:latin typeface="+mj-lt"/>
                <a:ea typeface="+mj-ea"/>
                <a:cs typeface="+mj-cs"/>
              </a:rPr>
              <a:t>Phishing Attack Risk Calculation</a:t>
            </a:r>
          </a:p>
          <a:p>
            <a:r>
              <a:rPr lang="en-US" sz="2400" b="1" dirty="0">
                <a:solidFill>
                  <a:schemeClr val="accent1">
                    <a:lumMod val="50000"/>
                  </a:schemeClr>
                </a:solidFill>
                <a:latin typeface="+mj-lt"/>
                <a:ea typeface="+mj-ea"/>
                <a:cs typeface="+mj-cs"/>
              </a:rPr>
              <a:t>Impact of Security Investment: New ALE, Savings, and ROI</a:t>
            </a:r>
            <a:endParaRPr lang="fr-BE" sz="2400" b="1" dirty="0">
              <a:solidFill>
                <a:schemeClr val="accent1">
                  <a:lumMod val="50000"/>
                </a:schemeClr>
              </a:solidFill>
              <a:latin typeface="+mj-lt"/>
              <a:ea typeface="+mj-ea"/>
              <a:cs typeface="+mj-cs"/>
            </a:endParaRPr>
          </a:p>
        </p:txBody>
      </p:sp>
    </p:spTree>
    <p:extLst>
      <p:ext uri="{BB962C8B-B14F-4D97-AF65-F5344CB8AC3E}">
        <p14:creationId xmlns:p14="http://schemas.microsoft.com/office/powerpoint/2010/main" val="2899631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F8EDF-3BBF-D464-C725-EE3FC42190D5}"/>
              </a:ext>
            </a:extLst>
          </p:cNvPr>
          <p:cNvSpPr>
            <a:spLocks noGrp="1"/>
          </p:cNvSpPr>
          <p:nvPr>
            <p:ph sz="quarter" idx="10"/>
          </p:nvPr>
        </p:nvSpPr>
        <p:spPr>
          <a:xfrm>
            <a:off x="470267" y="497198"/>
            <a:ext cx="10578733" cy="772802"/>
          </a:xfrm>
        </p:spPr>
        <p:txBody>
          <a:bodyPr>
            <a:normAutofit fontScale="47500" lnSpcReduction="20000"/>
          </a:bodyPr>
          <a:lstStyle/>
          <a:p>
            <a:pPr>
              <a:spcBef>
                <a:spcPct val="0"/>
              </a:spcBef>
            </a:pPr>
            <a:r>
              <a:rPr lang="en-GB" sz="9300" dirty="0">
                <a:solidFill>
                  <a:schemeClr val="accent1">
                    <a:lumMod val="50000"/>
                  </a:schemeClr>
                </a:solidFill>
                <a:latin typeface="+mj-lt"/>
                <a:ea typeface="+mj-ea"/>
                <a:cs typeface="+mj-cs"/>
              </a:rPr>
              <a:t> Aligning Cybersecurity with Business Goals</a:t>
            </a:r>
            <a:endParaRPr lang="en-US" dirty="0"/>
          </a:p>
        </p:txBody>
      </p:sp>
      <p:sp>
        <p:nvSpPr>
          <p:cNvPr id="4" name="Content Placeholder 3">
            <a:extLst>
              <a:ext uri="{FF2B5EF4-FFF2-40B4-BE49-F238E27FC236}">
                <a16:creationId xmlns:a16="http://schemas.microsoft.com/office/drawing/2014/main" id="{7DAD3BB3-1EE9-AD10-4B2B-C0E02D5E87BB}"/>
              </a:ext>
            </a:extLst>
          </p:cNvPr>
          <p:cNvSpPr>
            <a:spLocks noGrp="1"/>
          </p:cNvSpPr>
          <p:nvPr>
            <p:ph sz="quarter" idx="12"/>
          </p:nvPr>
        </p:nvSpPr>
        <p:spPr>
          <a:xfrm>
            <a:off x="658341" y="1394528"/>
            <a:ext cx="9374659" cy="4966273"/>
          </a:xfrm>
        </p:spPr>
        <p:txBody>
          <a:bodyPr>
            <a:normAutofit/>
          </a:bodyPr>
          <a:lstStyle/>
          <a:p>
            <a:r>
              <a:rPr lang="en-GB" sz="2400" b="1" dirty="0">
                <a:solidFill>
                  <a:schemeClr val="accent1">
                    <a:lumMod val="50000"/>
                  </a:schemeClr>
                </a:solidFill>
              </a:rPr>
              <a:t>Bridge IT and Business</a:t>
            </a:r>
            <a:r>
              <a:rPr lang="en-GB" sz="2400" dirty="0">
                <a:solidFill>
                  <a:schemeClr val="accent1">
                    <a:lumMod val="50000"/>
                  </a:schemeClr>
                </a:solidFill>
              </a:rPr>
              <a:t>: Quantifying cyber risks in financial terms fosters clear communication between security teams and business leaders.</a:t>
            </a:r>
          </a:p>
          <a:p>
            <a:r>
              <a:rPr lang="en-GB" sz="2400" b="1" dirty="0">
                <a:solidFill>
                  <a:schemeClr val="accent1">
                    <a:lumMod val="50000"/>
                  </a:schemeClr>
                </a:solidFill>
              </a:rPr>
              <a:t>Resource Allocation</a:t>
            </a:r>
            <a:r>
              <a:rPr lang="en-GB" sz="2400" dirty="0">
                <a:solidFill>
                  <a:schemeClr val="accent1">
                    <a:lumMod val="50000"/>
                  </a:schemeClr>
                </a:solidFill>
              </a:rPr>
              <a:t>: Use SLE and ALE models to focus on </a:t>
            </a:r>
            <a:r>
              <a:rPr lang="en-GB" sz="2400" b="1" dirty="0">
                <a:solidFill>
                  <a:schemeClr val="accent1">
                    <a:lumMod val="50000"/>
                  </a:schemeClr>
                </a:solidFill>
              </a:rPr>
              <a:t>high-impact risks</a:t>
            </a:r>
            <a:r>
              <a:rPr lang="en-GB" sz="2400" dirty="0">
                <a:solidFill>
                  <a:schemeClr val="accent1">
                    <a:lumMod val="50000"/>
                  </a:schemeClr>
                </a:solidFill>
              </a:rPr>
              <a:t> and allocate cybersecurity budgets effectively.</a:t>
            </a:r>
          </a:p>
          <a:p>
            <a:r>
              <a:rPr lang="en-GB" sz="2400" b="1" dirty="0">
                <a:solidFill>
                  <a:schemeClr val="accent1">
                    <a:lumMod val="50000"/>
                  </a:schemeClr>
                </a:solidFill>
              </a:rPr>
              <a:t>Informed Decisions</a:t>
            </a:r>
            <a:r>
              <a:rPr lang="en-GB" sz="2400" dirty="0">
                <a:solidFill>
                  <a:schemeClr val="accent1">
                    <a:lumMod val="50000"/>
                  </a:schemeClr>
                </a:solidFill>
              </a:rPr>
              <a:t>: Data-driven insights help justify investments and enhance decision-making.</a:t>
            </a:r>
          </a:p>
          <a:p>
            <a:r>
              <a:rPr lang="en-GB" sz="2400" b="1" dirty="0">
                <a:solidFill>
                  <a:schemeClr val="accent1">
                    <a:lumMod val="50000"/>
                  </a:schemeClr>
                </a:solidFill>
              </a:rPr>
              <a:t>Prepare for Future Threats</a:t>
            </a:r>
            <a:r>
              <a:rPr lang="en-GB" sz="2400" dirty="0">
                <a:solidFill>
                  <a:schemeClr val="accent1">
                    <a:lumMod val="50000"/>
                  </a:schemeClr>
                </a:solidFill>
              </a:rPr>
              <a:t>: Continuously monitor risks to strengthen response strategies and prevent costly incidents.</a:t>
            </a:r>
          </a:p>
          <a:p>
            <a:r>
              <a:rPr lang="en-GB" sz="2400" dirty="0">
                <a:solidFill>
                  <a:schemeClr val="accent1">
                    <a:lumMod val="50000"/>
                  </a:schemeClr>
                </a:solidFill>
              </a:rPr>
              <a:t>Embrace a </a:t>
            </a:r>
            <a:r>
              <a:rPr lang="en-GB" sz="2400" b="1" dirty="0">
                <a:solidFill>
                  <a:schemeClr val="accent1">
                    <a:lumMod val="50000"/>
                  </a:schemeClr>
                </a:solidFill>
              </a:rPr>
              <a:t>risk-aware culture</a:t>
            </a:r>
            <a:r>
              <a:rPr lang="en-GB" sz="2400" dirty="0">
                <a:solidFill>
                  <a:schemeClr val="accent1">
                    <a:lumMod val="50000"/>
                  </a:schemeClr>
                </a:solidFill>
              </a:rPr>
              <a:t>.</a:t>
            </a:r>
          </a:p>
          <a:p>
            <a:r>
              <a:rPr lang="en-GB" sz="2400" dirty="0">
                <a:solidFill>
                  <a:schemeClr val="accent1">
                    <a:lumMod val="50000"/>
                  </a:schemeClr>
                </a:solidFill>
              </a:rPr>
              <a:t>Foster collaboration between business and technical teams to drive </a:t>
            </a:r>
            <a:r>
              <a:rPr lang="en-GB" sz="2400" b="1" dirty="0">
                <a:solidFill>
                  <a:schemeClr val="accent1">
                    <a:lumMod val="50000"/>
                  </a:schemeClr>
                </a:solidFill>
              </a:rPr>
              <a:t>business-aligned security strategies</a:t>
            </a:r>
            <a:r>
              <a:rPr lang="en-GB" sz="2400" dirty="0">
                <a:solidFill>
                  <a:schemeClr val="accent1">
                    <a:lumMod val="50000"/>
                  </a:schemeClr>
                </a:solidFill>
              </a:rPr>
              <a:t>.</a:t>
            </a:r>
          </a:p>
        </p:txBody>
      </p:sp>
    </p:spTree>
    <p:extLst>
      <p:ext uri="{BB962C8B-B14F-4D97-AF65-F5344CB8AC3E}">
        <p14:creationId xmlns:p14="http://schemas.microsoft.com/office/powerpoint/2010/main" val="122158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176D760-010E-F00B-0FC1-F52AAD79B853}"/>
              </a:ext>
            </a:extLst>
          </p:cNvPr>
          <p:cNvSpPr>
            <a:spLocks noGrp="1"/>
          </p:cNvSpPr>
          <p:nvPr>
            <p:ph sz="quarter" idx="10"/>
          </p:nvPr>
        </p:nvSpPr>
        <p:spPr/>
        <p:txBody>
          <a:bodyPr>
            <a:noAutofit/>
          </a:bodyPr>
          <a:lstStyle/>
          <a:p>
            <a:r>
              <a:rPr lang="fr-BE" sz="4400" dirty="0">
                <a:solidFill>
                  <a:schemeClr val="accent1">
                    <a:lumMod val="50000"/>
                  </a:schemeClr>
                </a:solidFill>
                <a:latin typeface="+mj-lt"/>
                <a:ea typeface="+mj-ea"/>
                <a:cs typeface="+mj-cs"/>
              </a:rPr>
              <a:t>ISACA Ressources </a:t>
            </a:r>
            <a:r>
              <a:rPr lang="fr-BE" sz="3200" dirty="0" err="1">
                <a:solidFill>
                  <a:schemeClr val="accent1">
                    <a:lumMod val="50000"/>
                  </a:schemeClr>
                </a:solidFill>
                <a:latin typeface="+mj-lt"/>
                <a:ea typeface="+mj-ea"/>
                <a:cs typeface="+mj-cs"/>
              </a:rPr>
              <a:t>used</a:t>
            </a:r>
            <a:r>
              <a:rPr lang="fr-BE" sz="3200" dirty="0">
                <a:solidFill>
                  <a:schemeClr val="accent1">
                    <a:lumMod val="50000"/>
                  </a:schemeClr>
                </a:solidFill>
                <a:latin typeface="+mj-lt"/>
                <a:ea typeface="+mj-ea"/>
                <a:cs typeface="+mj-cs"/>
              </a:rPr>
              <a:t> in </a:t>
            </a:r>
            <a:r>
              <a:rPr lang="fr-BE" sz="3200" dirty="0" err="1">
                <a:solidFill>
                  <a:schemeClr val="accent1">
                    <a:lumMod val="50000"/>
                  </a:schemeClr>
                </a:solidFill>
                <a:latin typeface="+mj-lt"/>
                <a:ea typeface="+mj-ea"/>
                <a:cs typeface="+mj-cs"/>
              </a:rPr>
              <a:t>this</a:t>
            </a:r>
            <a:r>
              <a:rPr lang="fr-BE" sz="3200" dirty="0">
                <a:solidFill>
                  <a:schemeClr val="accent1">
                    <a:lumMod val="50000"/>
                  </a:schemeClr>
                </a:solidFill>
                <a:latin typeface="+mj-lt"/>
                <a:ea typeface="+mj-ea"/>
                <a:cs typeface="+mj-cs"/>
              </a:rPr>
              <a:t> </a:t>
            </a:r>
            <a:r>
              <a:rPr lang="fr-BE" sz="3200" dirty="0" err="1">
                <a:solidFill>
                  <a:schemeClr val="accent1">
                    <a:lumMod val="50000"/>
                  </a:schemeClr>
                </a:solidFill>
                <a:latin typeface="+mj-lt"/>
                <a:ea typeface="+mj-ea"/>
                <a:cs typeface="+mj-cs"/>
              </a:rPr>
              <a:t>presentation</a:t>
            </a:r>
            <a:r>
              <a:rPr lang="fr-BE" sz="3200" dirty="0">
                <a:solidFill>
                  <a:schemeClr val="accent1">
                    <a:lumMod val="50000"/>
                  </a:schemeClr>
                </a:solidFill>
                <a:latin typeface="+mj-lt"/>
                <a:ea typeface="+mj-ea"/>
                <a:cs typeface="+mj-cs"/>
              </a:rPr>
              <a:t>  </a:t>
            </a:r>
            <a:endParaRPr lang="fr-BE" sz="4400" dirty="0">
              <a:solidFill>
                <a:schemeClr val="accent1">
                  <a:lumMod val="50000"/>
                </a:schemeClr>
              </a:solidFill>
              <a:latin typeface="+mj-lt"/>
              <a:ea typeface="+mj-ea"/>
              <a:cs typeface="+mj-cs"/>
            </a:endParaRPr>
          </a:p>
        </p:txBody>
      </p:sp>
      <p:pic>
        <p:nvPicPr>
          <p:cNvPr id="8" name="Espace réservé du contenu 7">
            <a:extLst>
              <a:ext uri="{FF2B5EF4-FFF2-40B4-BE49-F238E27FC236}">
                <a16:creationId xmlns:a16="http://schemas.microsoft.com/office/drawing/2014/main" id="{C8AEEC13-7B81-E1A8-158F-453FCD415C81}"/>
              </a:ext>
            </a:extLst>
          </p:cNvPr>
          <p:cNvPicPr>
            <a:picLocks noGrp="1" noChangeAspect="1"/>
          </p:cNvPicPr>
          <p:nvPr>
            <p:ph sz="quarter" idx="12"/>
          </p:nvPr>
        </p:nvPicPr>
        <p:blipFill>
          <a:blip r:embed="rId2"/>
          <a:stretch>
            <a:fillRect/>
          </a:stretch>
        </p:blipFill>
        <p:spPr>
          <a:xfrm>
            <a:off x="691024" y="1769685"/>
            <a:ext cx="719753" cy="740278"/>
          </a:xfrm>
        </p:spPr>
      </p:pic>
      <p:sp>
        <p:nvSpPr>
          <p:cNvPr id="9" name="ZoneTexte 8">
            <a:extLst>
              <a:ext uri="{FF2B5EF4-FFF2-40B4-BE49-F238E27FC236}">
                <a16:creationId xmlns:a16="http://schemas.microsoft.com/office/drawing/2014/main" id="{B93A6291-4652-F4CE-CE76-EACE99A263C4}"/>
              </a:ext>
            </a:extLst>
          </p:cNvPr>
          <p:cNvSpPr txBox="1"/>
          <p:nvPr/>
        </p:nvSpPr>
        <p:spPr>
          <a:xfrm>
            <a:off x="1553519" y="1955158"/>
            <a:ext cx="4152099" cy="369332"/>
          </a:xfrm>
          <a:prstGeom prst="rect">
            <a:avLst/>
          </a:prstGeom>
          <a:noFill/>
        </p:spPr>
        <p:txBody>
          <a:bodyPr wrap="none" rtlCol="0">
            <a:spAutoFit/>
          </a:bodyPr>
          <a:lstStyle/>
          <a:p>
            <a:r>
              <a:rPr lang="fr-BE" i="0" dirty="0">
                <a:solidFill>
                  <a:schemeClr val="accent1">
                    <a:lumMod val="50000"/>
                  </a:schemeClr>
                </a:solidFill>
                <a:effectLst/>
                <a:latin typeface="Roboto" panose="02000000000000000000" pitchFamily="2" charset="0"/>
              </a:rPr>
              <a:t>White Paper : </a:t>
            </a:r>
            <a:r>
              <a:rPr lang="fr-BE" i="0" dirty="0" err="1">
                <a:solidFill>
                  <a:schemeClr val="accent1">
                    <a:lumMod val="50000"/>
                  </a:schemeClr>
                </a:solidFill>
                <a:effectLst/>
                <a:latin typeface="Roboto" panose="02000000000000000000" pitchFamily="2" charset="0"/>
              </a:rPr>
              <a:t>Cyberrisk</a:t>
            </a:r>
            <a:r>
              <a:rPr lang="fr-BE" i="0" dirty="0">
                <a:solidFill>
                  <a:schemeClr val="accent1">
                    <a:lumMod val="50000"/>
                  </a:schemeClr>
                </a:solidFill>
                <a:effectLst/>
                <a:latin typeface="Roboto" panose="02000000000000000000" pitchFamily="2" charset="0"/>
              </a:rPr>
              <a:t> Quantification</a:t>
            </a:r>
            <a:endParaRPr lang="fr-BE" dirty="0">
              <a:solidFill>
                <a:schemeClr val="accent1">
                  <a:lumMod val="50000"/>
                </a:schemeClr>
              </a:solidFill>
            </a:endParaRPr>
          </a:p>
        </p:txBody>
      </p:sp>
      <p:pic>
        <p:nvPicPr>
          <p:cNvPr id="11" name="Image 10">
            <a:extLst>
              <a:ext uri="{FF2B5EF4-FFF2-40B4-BE49-F238E27FC236}">
                <a16:creationId xmlns:a16="http://schemas.microsoft.com/office/drawing/2014/main" id="{1B052D80-0E68-CB62-1881-9A7C34062B50}"/>
              </a:ext>
            </a:extLst>
          </p:cNvPr>
          <p:cNvPicPr>
            <a:picLocks noChangeAspect="1"/>
          </p:cNvPicPr>
          <p:nvPr/>
        </p:nvPicPr>
        <p:blipFill>
          <a:blip r:embed="rId3"/>
          <a:stretch>
            <a:fillRect/>
          </a:stretch>
        </p:blipFill>
        <p:spPr>
          <a:xfrm>
            <a:off x="663699" y="2695115"/>
            <a:ext cx="719753" cy="739933"/>
          </a:xfrm>
          <a:prstGeom prst="rect">
            <a:avLst/>
          </a:prstGeom>
        </p:spPr>
      </p:pic>
      <p:sp>
        <p:nvSpPr>
          <p:cNvPr id="12" name="ZoneTexte 11">
            <a:extLst>
              <a:ext uri="{FF2B5EF4-FFF2-40B4-BE49-F238E27FC236}">
                <a16:creationId xmlns:a16="http://schemas.microsoft.com/office/drawing/2014/main" id="{1A215C37-6046-A202-859E-9E4A18567E9E}"/>
              </a:ext>
            </a:extLst>
          </p:cNvPr>
          <p:cNvSpPr txBox="1"/>
          <p:nvPr/>
        </p:nvSpPr>
        <p:spPr>
          <a:xfrm>
            <a:off x="1553519" y="2939934"/>
            <a:ext cx="6168676" cy="369332"/>
          </a:xfrm>
          <a:prstGeom prst="rect">
            <a:avLst/>
          </a:prstGeom>
          <a:noFill/>
        </p:spPr>
        <p:txBody>
          <a:bodyPr wrap="none" rtlCol="0">
            <a:spAutoFit/>
          </a:bodyPr>
          <a:lstStyle>
            <a:defPPr>
              <a:defRPr lang="en-US"/>
            </a:defPPr>
            <a:lvl1pPr>
              <a:defRPr i="0">
                <a:solidFill>
                  <a:schemeClr val="accent1">
                    <a:lumMod val="50000"/>
                  </a:schemeClr>
                </a:solidFill>
                <a:effectLst/>
                <a:latin typeface="Roboto" panose="02000000000000000000" pitchFamily="2" charset="0"/>
              </a:defRPr>
            </a:lvl1pPr>
          </a:lstStyle>
          <a:p>
            <a:r>
              <a:rPr lang="en-US" dirty="0"/>
              <a:t>CRISC Official Review Manual, 7th Edition Revised eBook </a:t>
            </a:r>
            <a:endParaRPr lang="fr-BE" dirty="0"/>
          </a:p>
        </p:txBody>
      </p:sp>
      <p:pic>
        <p:nvPicPr>
          <p:cNvPr id="14" name="Image 13">
            <a:extLst>
              <a:ext uri="{FF2B5EF4-FFF2-40B4-BE49-F238E27FC236}">
                <a16:creationId xmlns:a16="http://schemas.microsoft.com/office/drawing/2014/main" id="{6F48FE0D-48C4-C313-E079-F6458ED1E4EF}"/>
              </a:ext>
            </a:extLst>
          </p:cNvPr>
          <p:cNvPicPr>
            <a:picLocks noChangeAspect="1"/>
          </p:cNvPicPr>
          <p:nvPr/>
        </p:nvPicPr>
        <p:blipFill>
          <a:blip r:embed="rId4"/>
          <a:stretch>
            <a:fillRect/>
          </a:stretch>
        </p:blipFill>
        <p:spPr>
          <a:xfrm>
            <a:off x="663699" y="3708635"/>
            <a:ext cx="688100" cy="739934"/>
          </a:xfrm>
          <a:prstGeom prst="rect">
            <a:avLst/>
          </a:prstGeom>
        </p:spPr>
      </p:pic>
      <p:sp>
        <p:nvSpPr>
          <p:cNvPr id="15" name="ZoneTexte 14">
            <a:extLst>
              <a:ext uri="{FF2B5EF4-FFF2-40B4-BE49-F238E27FC236}">
                <a16:creationId xmlns:a16="http://schemas.microsoft.com/office/drawing/2014/main" id="{E42EFFBB-E8BF-F241-6091-00B79D08F4C1}"/>
              </a:ext>
            </a:extLst>
          </p:cNvPr>
          <p:cNvSpPr txBox="1"/>
          <p:nvPr/>
        </p:nvSpPr>
        <p:spPr>
          <a:xfrm>
            <a:off x="1528838" y="3933617"/>
            <a:ext cx="3347391" cy="369332"/>
          </a:xfrm>
          <a:prstGeom prst="rect">
            <a:avLst/>
          </a:prstGeom>
          <a:noFill/>
        </p:spPr>
        <p:txBody>
          <a:bodyPr wrap="none" rtlCol="0">
            <a:spAutoFit/>
          </a:bodyPr>
          <a:lstStyle/>
          <a:p>
            <a:r>
              <a:rPr lang="en-US" dirty="0">
                <a:solidFill>
                  <a:schemeClr val="accent1">
                    <a:lumMod val="50000"/>
                  </a:schemeClr>
                </a:solidFill>
                <a:latin typeface="Roboto" panose="02000000000000000000" pitchFamily="2" charset="0"/>
              </a:rPr>
              <a:t>Risk IT Framework, 2nd Edition</a:t>
            </a:r>
            <a:endParaRPr lang="fr-BE" dirty="0">
              <a:solidFill>
                <a:schemeClr val="accent1">
                  <a:lumMod val="50000"/>
                </a:schemeClr>
              </a:solidFill>
              <a:latin typeface="Roboto" panose="02000000000000000000" pitchFamily="2" charset="0"/>
            </a:endParaRPr>
          </a:p>
        </p:txBody>
      </p:sp>
      <p:pic>
        <p:nvPicPr>
          <p:cNvPr id="17" name="Image 16">
            <a:extLst>
              <a:ext uri="{FF2B5EF4-FFF2-40B4-BE49-F238E27FC236}">
                <a16:creationId xmlns:a16="http://schemas.microsoft.com/office/drawing/2014/main" id="{5A45B34F-2CE7-5DB6-9AE8-4B3A3FBCC4A0}"/>
              </a:ext>
            </a:extLst>
          </p:cNvPr>
          <p:cNvPicPr>
            <a:picLocks noChangeAspect="1"/>
          </p:cNvPicPr>
          <p:nvPr/>
        </p:nvPicPr>
        <p:blipFill>
          <a:blip r:embed="rId5"/>
          <a:stretch>
            <a:fillRect/>
          </a:stretch>
        </p:blipFill>
        <p:spPr>
          <a:xfrm>
            <a:off x="663699" y="4736657"/>
            <a:ext cx="786242" cy="799619"/>
          </a:xfrm>
          <a:prstGeom prst="rect">
            <a:avLst/>
          </a:prstGeom>
        </p:spPr>
      </p:pic>
      <p:sp>
        <p:nvSpPr>
          <p:cNvPr id="19" name="ZoneTexte 18">
            <a:extLst>
              <a:ext uri="{FF2B5EF4-FFF2-40B4-BE49-F238E27FC236}">
                <a16:creationId xmlns:a16="http://schemas.microsoft.com/office/drawing/2014/main" id="{58DE1EAE-6918-5194-2E8C-E40CA0FA7B5D}"/>
              </a:ext>
            </a:extLst>
          </p:cNvPr>
          <p:cNvSpPr txBox="1"/>
          <p:nvPr/>
        </p:nvSpPr>
        <p:spPr>
          <a:xfrm>
            <a:off x="1504788" y="4951800"/>
            <a:ext cx="6122322" cy="369332"/>
          </a:xfrm>
          <a:prstGeom prst="rect">
            <a:avLst/>
          </a:prstGeom>
          <a:noFill/>
        </p:spPr>
        <p:txBody>
          <a:bodyPr wrap="none" rtlCol="0">
            <a:spAutoFit/>
          </a:bodyPr>
          <a:lstStyle>
            <a:defPPr>
              <a:defRPr lang="en-US"/>
            </a:defPPr>
            <a:lvl1pPr>
              <a:defRPr>
                <a:solidFill>
                  <a:schemeClr val="accent1">
                    <a:lumMod val="50000"/>
                  </a:schemeClr>
                </a:solidFill>
                <a:latin typeface="Roboto" panose="02000000000000000000" pitchFamily="2" charset="0"/>
              </a:defRPr>
            </a:lvl1pPr>
          </a:lstStyle>
          <a:p>
            <a:r>
              <a:rPr lang="en-US" dirty="0"/>
              <a:t>Risk IT Practitioner Guide, 2nd Edition</a:t>
            </a:r>
            <a:endParaRPr lang="fr-BE" dirty="0"/>
          </a:p>
        </p:txBody>
      </p:sp>
    </p:spTree>
    <p:extLst>
      <p:ext uri="{BB962C8B-B14F-4D97-AF65-F5344CB8AC3E}">
        <p14:creationId xmlns:p14="http://schemas.microsoft.com/office/powerpoint/2010/main" val="206271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F8EDF-3BBF-D464-C725-EE3FC42190D5}"/>
              </a:ext>
            </a:extLst>
          </p:cNvPr>
          <p:cNvSpPr>
            <a:spLocks noGrp="1"/>
          </p:cNvSpPr>
          <p:nvPr>
            <p:ph sz="quarter" idx="10"/>
          </p:nvPr>
        </p:nvSpPr>
        <p:spPr/>
        <p:txBody>
          <a:bodyPr>
            <a:noAutofit/>
          </a:bodyPr>
          <a:lstStyle/>
          <a:p>
            <a:pPr>
              <a:spcBef>
                <a:spcPct val="0"/>
              </a:spcBef>
            </a:pPr>
            <a:r>
              <a:rPr lang="en-GB" sz="4400" dirty="0">
                <a:solidFill>
                  <a:schemeClr val="accent1">
                    <a:lumMod val="50000"/>
                  </a:schemeClr>
                </a:solidFill>
                <a:latin typeface="+mj-lt"/>
                <a:ea typeface="+mj-ea"/>
                <a:cs typeface="+mj-cs"/>
              </a:rPr>
              <a:t>Upcoming ISACA Trainings in Belgium</a:t>
            </a:r>
            <a:endParaRPr lang="en-US" sz="4400" dirty="0"/>
          </a:p>
        </p:txBody>
      </p:sp>
      <p:sp>
        <p:nvSpPr>
          <p:cNvPr id="6" name="Espace réservé du contenu 5">
            <a:extLst>
              <a:ext uri="{FF2B5EF4-FFF2-40B4-BE49-F238E27FC236}">
                <a16:creationId xmlns:a16="http://schemas.microsoft.com/office/drawing/2014/main" id="{BF6CEF91-8325-EDB0-EF1D-5A417AC9D763}"/>
              </a:ext>
            </a:extLst>
          </p:cNvPr>
          <p:cNvSpPr>
            <a:spLocks noGrp="1"/>
          </p:cNvSpPr>
          <p:nvPr>
            <p:ph sz="quarter" idx="12"/>
          </p:nvPr>
        </p:nvSpPr>
        <p:spPr>
          <a:xfrm>
            <a:off x="470267" y="5492212"/>
            <a:ext cx="9374659" cy="1044095"/>
          </a:xfrm>
        </p:spPr>
        <p:txBody>
          <a:bodyPr>
            <a:normAutofit fontScale="85000" lnSpcReduction="10000"/>
          </a:bodyPr>
          <a:lstStyle/>
          <a:p>
            <a:pPr marL="342900" lvl="0" indent="-228600">
              <a:lnSpc>
                <a:spcPct val="90000"/>
              </a:lnSpc>
              <a:spcAft>
                <a:spcPts val="600"/>
              </a:spcAft>
              <a:buSzPts val="1000"/>
              <a:buFont typeface="Arial" panose="020B0604020202020204" pitchFamily="34" charset="0"/>
              <a:buChar char="•"/>
              <a:tabLst>
                <a:tab pos="457200" algn="l"/>
              </a:tabLst>
            </a:pPr>
            <a:r>
              <a:rPr lang="en-US" sz="2400" dirty="0">
                <a:solidFill>
                  <a:schemeClr val="accent1">
                    <a:lumMod val="50000"/>
                  </a:schemeClr>
                </a:solidFill>
                <a:effectLst/>
              </a:rPr>
              <a:t>Registration Deadline: 7th of October</a:t>
            </a:r>
          </a:p>
          <a:p>
            <a:pPr marL="342900" lvl="0" indent="-228600">
              <a:lnSpc>
                <a:spcPct val="90000"/>
              </a:lnSpc>
              <a:spcAft>
                <a:spcPts val="600"/>
              </a:spcAft>
              <a:buSzPts val="1000"/>
              <a:buFont typeface="Arial" panose="020B0604020202020204" pitchFamily="34" charset="0"/>
              <a:buChar char="•"/>
              <a:tabLst>
                <a:tab pos="457200" algn="l"/>
              </a:tabLst>
            </a:pPr>
            <a:r>
              <a:rPr lang="en-US" sz="2400" dirty="0">
                <a:solidFill>
                  <a:schemeClr val="accent1">
                    <a:lumMod val="50000"/>
                  </a:schemeClr>
                </a:solidFill>
                <a:effectLst/>
              </a:rPr>
              <a:t>Registration  Link: </a:t>
            </a:r>
            <a:r>
              <a:rPr lang="en-US" sz="2400" u="sng" dirty="0">
                <a:solidFill>
                  <a:schemeClr val="accent1">
                    <a:lumMod val="50000"/>
                  </a:schemeClr>
                </a:solidFill>
                <a:effectLst/>
                <a:hlinkClick r:id="rId2">
                  <a:extLst>
                    <a:ext uri="{A12FA001-AC4F-418D-AE19-62706E023703}">
                      <ahyp:hlinkClr xmlns:ahyp="http://schemas.microsoft.com/office/drawing/2018/hyperlinkcolor" val="tx"/>
                    </a:ext>
                  </a:extLst>
                </a:hlinkClick>
              </a:rPr>
              <a:t>https://isaca.be/events/certification-training-crisc-online/</a:t>
            </a:r>
            <a:endParaRPr lang="en-US" sz="2400" dirty="0">
              <a:solidFill>
                <a:schemeClr val="accent1">
                  <a:lumMod val="50000"/>
                </a:schemeClr>
              </a:solidFill>
              <a:effectLst/>
            </a:endParaRPr>
          </a:p>
          <a:p>
            <a:endParaRPr lang="fr-BE" dirty="0"/>
          </a:p>
        </p:txBody>
      </p:sp>
      <p:pic>
        <p:nvPicPr>
          <p:cNvPr id="7" name="Content Placeholder 4">
            <a:extLst>
              <a:ext uri="{FF2B5EF4-FFF2-40B4-BE49-F238E27FC236}">
                <a16:creationId xmlns:a16="http://schemas.microsoft.com/office/drawing/2014/main" id="{8C1FB7B9-3D2D-A813-767C-59B3FFE469CD}"/>
              </a:ext>
            </a:extLst>
          </p:cNvPr>
          <p:cNvPicPr>
            <a:picLocks noChangeAspect="1"/>
          </p:cNvPicPr>
          <p:nvPr/>
        </p:nvPicPr>
        <p:blipFill>
          <a:blip r:embed="rId3"/>
          <a:stretch>
            <a:fillRect/>
          </a:stretch>
        </p:blipFill>
        <p:spPr>
          <a:xfrm>
            <a:off x="1085642" y="1219952"/>
            <a:ext cx="7725849" cy="4133329"/>
          </a:xfrm>
          <a:prstGeom prst="rect">
            <a:avLst/>
          </a:prstGeom>
        </p:spPr>
      </p:pic>
    </p:spTree>
    <p:extLst>
      <p:ext uri="{BB962C8B-B14F-4D97-AF65-F5344CB8AC3E}">
        <p14:creationId xmlns:p14="http://schemas.microsoft.com/office/powerpoint/2010/main" val="24054267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A6DD296-D587-1E6B-7F22-CB4BF7C0D0A8}"/>
              </a:ext>
            </a:extLst>
          </p:cNvPr>
          <p:cNvSpPr/>
          <p:nvPr/>
        </p:nvSpPr>
        <p:spPr>
          <a:xfrm rot="5400000">
            <a:off x="3902868" y="-3902868"/>
            <a:ext cx="4386260" cy="12192002"/>
          </a:xfrm>
          <a:prstGeom prst="rect">
            <a:avLst/>
          </a:prstGeom>
          <a:solidFill>
            <a:schemeClr val="bg1"/>
          </a:solidFill>
          <a:ln>
            <a:noFill/>
          </a:ln>
          <a:effectLst>
            <a:outerShdw blurRad="6604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5" name="Slide Number Placeholder 4">
            <a:extLst>
              <a:ext uri="{FF2B5EF4-FFF2-40B4-BE49-F238E27FC236}">
                <a16:creationId xmlns:a16="http://schemas.microsoft.com/office/drawing/2014/main" id="{4010547E-277E-48B2-E143-756CA77E082D}"/>
              </a:ext>
            </a:extLst>
          </p:cNvPr>
          <p:cNvSpPr>
            <a:spLocks noGrp="1"/>
          </p:cNvSpPr>
          <p:nvPr>
            <p:ph type="sldNum" sz="quarter" idx="12"/>
          </p:nvPr>
        </p:nvSpPr>
        <p:spPr/>
        <p:txBody>
          <a:bodyPr/>
          <a:lstStyle/>
          <a:p>
            <a:fld id="{A82C3BC0-3EBF-3C4C-A3D8-795624EBC6AA}" type="slidenum">
              <a:rPr lang="en-US" smtClean="0"/>
              <a:pPr/>
              <a:t>24</a:t>
            </a:fld>
            <a:endParaRPr lang="en-US"/>
          </a:p>
        </p:txBody>
      </p:sp>
      <p:pic>
        <p:nvPicPr>
          <p:cNvPr id="6" name="Picture 7">
            <a:extLst>
              <a:ext uri="{FF2B5EF4-FFF2-40B4-BE49-F238E27FC236}">
                <a16:creationId xmlns:a16="http://schemas.microsoft.com/office/drawing/2014/main" id="{4E0D005C-E8CD-D88D-0119-398EC0ECCDD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882300" y="814537"/>
            <a:ext cx="4454525" cy="1077234"/>
          </a:xfrm>
          <a:prstGeom prst="rect">
            <a:avLst/>
          </a:prstGeom>
        </p:spPr>
      </p:pic>
      <p:sp>
        <p:nvSpPr>
          <p:cNvPr id="7" name="TextBox 6">
            <a:extLst>
              <a:ext uri="{FF2B5EF4-FFF2-40B4-BE49-F238E27FC236}">
                <a16:creationId xmlns:a16="http://schemas.microsoft.com/office/drawing/2014/main" id="{4E88E752-CA85-CA84-0D00-9F8FCA3A1BB6}"/>
              </a:ext>
            </a:extLst>
          </p:cNvPr>
          <p:cNvSpPr txBox="1"/>
          <p:nvPr/>
        </p:nvSpPr>
        <p:spPr>
          <a:xfrm>
            <a:off x="3556351" y="2181839"/>
            <a:ext cx="5081954" cy="290846"/>
          </a:xfrm>
          <a:prstGeom prst="rect">
            <a:avLst/>
          </a:prstGeom>
          <a:noFill/>
        </p:spPr>
        <p:txBody>
          <a:bodyPr wrap="square" lIns="0" tIns="0" rIns="0" bIns="0" rtlCol="0" anchor="t">
            <a:noAutofit/>
          </a:bodyPr>
          <a:lstStyle/>
          <a:p>
            <a:pPr algn="ctr">
              <a:spcBef>
                <a:spcPts val="900"/>
              </a:spcBef>
            </a:pPr>
            <a:r>
              <a:rPr lang="en-US" sz="1400" spc="600">
                <a:solidFill>
                  <a:schemeClr val="tx2"/>
                </a:solidFill>
              </a:rPr>
              <a:t>STAY CONNECTED TO OUR GLOBAL NETWORK</a:t>
            </a:r>
          </a:p>
        </p:txBody>
      </p:sp>
      <p:cxnSp>
        <p:nvCxnSpPr>
          <p:cNvPr id="8" name="Straight Connector 7">
            <a:extLst>
              <a:ext uri="{FF2B5EF4-FFF2-40B4-BE49-F238E27FC236}">
                <a16:creationId xmlns:a16="http://schemas.microsoft.com/office/drawing/2014/main" id="{5195AD9D-B0F4-A164-B3B4-56B3433356A8}"/>
              </a:ext>
            </a:extLst>
          </p:cNvPr>
          <p:cNvCxnSpPr>
            <a:cxnSpLocks/>
          </p:cNvCxnSpPr>
          <p:nvPr/>
        </p:nvCxnSpPr>
        <p:spPr>
          <a:xfrm>
            <a:off x="6095235" y="2731857"/>
            <a:ext cx="0" cy="33078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6EFE960-F330-FDF2-601D-4892A70FC493}"/>
              </a:ext>
            </a:extLst>
          </p:cNvPr>
          <p:cNvCxnSpPr>
            <a:cxnSpLocks/>
          </p:cNvCxnSpPr>
          <p:nvPr/>
        </p:nvCxnSpPr>
        <p:spPr>
          <a:xfrm>
            <a:off x="2131233" y="3062638"/>
            <a:ext cx="7945553"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bird&#10;&#10;Description automatically generated">
            <a:extLst>
              <a:ext uri="{FF2B5EF4-FFF2-40B4-BE49-F238E27FC236}">
                <a16:creationId xmlns:a16="http://schemas.microsoft.com/office/drawing/2014/main" id="{4DCB2311-88C0-5AC9-F85C-543866872D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64920" y="3416918"/>
            <a:ext cx="651601" cy="651601"/>
          </a:xfrm>
          <a:prstGeom prst="rect">
            <a:avLst/>
          </a:prstGeom>
        </p:spPr>
      </p:pic>
      <p:pic>
        <p:nvPicPr>
          <p:cNvPr id="12" name="Picture 11" descr="A drawing of a face&#10;&#10;Description automatically generated">
            <a:extLst>
              <a:ext uri="{FF2B5EF4-FFF2-40B4-BE49-F238E27FC236}">
                <a16:creationId xmlns:a16="http://schemas.microsoft.com/office/drawing/2014/main" id="{26033765-6B55-0F0B-1A5D-6248AF05221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84633" y="3416918"/>
            <a:ext cx="642205" cy="642205"/>
          </a:xfrm>
          <a:prstGeom prst="rect">
            <a:avLst/>
          </a:prstGeom>
        </p:spPr>
      </p:pic>
      <p:pic>
        <p:nvPicPr>
          <p:cNvPr id="13" name="Picture 12" descr="A picture containing drawing, plate&#10;&#10;Description automatically generated">
            <a:extLst>
              <a:ext uri="{FF2B5EF4-FFF2-40B4-BE49-F238E27FC236}">
                <a16:creationId xmlns:a16="http://schemas.microsoft.com/office/drawing/2014/main" id="{88012BDF-7230-F17F-03A5-86DD1E6126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24061" y="3426314"/>
            <a:ext cx="642205" cy="642205"/>
          </a:xfrm>
          <a:prstGeom prst="rect">
            <a:avLst/>
          </a:prstGeom>
        </p:spPr>
      </p:pic>
      <p:pic>
        <p:nvPicPr>
          <p:cNvPr id="14" name="Picture 13" descr="A picture containing food, light&#10;&#10;Description automatically generated">
            <a:extLst>
              <a:ext uri="{FF2B5EF4-FFF2-40B4-BE49-F238E27FC236}">
                <a16:creationId xmlns:a16="http://schemas.microsoft.com/office/drawing/2014/main" id="{B45EEF71-55B4-D17D-555F-F4B3E24F62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804347" y="3416918"/>
            <a:ext cx="642205" cy="642205"/>
          </a:xfrm>
          <a:prstGeom prst="rect">
            <a:avLst/>
          </a:prstGeom>
        </p:spPr>
      </p:pic>
      <p:cxnSp>
        <p:nvCxnSpPr>
          <p:cNvPr id="15" name="Straight Connector 14">
            <a:extLst>
              <a:ext uri="{FF2B5EF4-FFF2-40B4-BE49-F238E27FC236}">
                <a16:creationId xmlns:a16="http://schemas.microsoft.com/office/drawing/2014/main" id="{8A51D761-73D6-1986-6351-E4697A241659}"/>
              </a:ext>
            </a:extLst>
          </p:cNvPr>
          <p:cNvCxnSpPr>
            <a:cxnSpLocks/>
          </p:cNvCxnSpPr>
          <p:nvPr/>
        </p:nvCxnSpPr>
        <p:spPr>
          <a:xfrm>
            <a:off x="2145163" y="3062638"/>
            <a:ext cx="0" cy="17714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3923A7-9DE1-2FF0-1665-57E384428360}"/>
              </a:ext>
            </a:extLst>
          </p:cNvPr>
          <p:cNvCxnSpPr>
            <a:cxnSpLocks/>
          </p:cNvCxnSpPr>
          <p:nvPr/>
        </p:nvCxnSpPr>
        <p:spPr>
          <a:xfrm>
            <a:off x="4136008" y="3062638"/>
            <a:ext cx="0" cy="17714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89FDDB-7DBF-2DF6-D0F7-B367070DAE96}"/>
              </a:ext>
            </a:extLst>
          </p:cNvPr>
          <p:cNvCxnSpPr>
            <a:cxnSpLocks/>
          </p:cNvCxnSpPr>
          <p:nvPr/>
        </p:nvCxnSpPr>
        <p:spPr>
          <a:xfrm>
            <a:off x="6095235" y="3062638"/>
            <a:ext cx="0" cy="17714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A3AAE1-BB32-5D81-1C1E-5CB5C9FB4F03}"/>
              </a:ext>
            </a:extLst>
          </p:cNvPr>
          <p:cNvCxnSpPr>
            <a:cxnSpLocks/>
          </p:cNvCxnSpPr>
          <p:nvPr/>
        </p:nvCxnSpPr>
        <p:spPr>
          <a:xfrm>
            <a:off x="8117699" y="3062638"/>
            <a:ext cx="0" cy="17714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C93F794-551A-B4CF-070B-F3C64C82C08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754603" y="3416918"/>
            <a:ext cx="651601" cy="642205"/>
          </a:xfrm>
          <a:prstGeom prst="roundRect">
            <a:avLst/>
          </a:prstGeom>
        </p:spPr>
      </p:pic>
      <p:cxnSp>
        <p:nvCxnSpPr>
          <p:cNvPr id="23" name="Straight Connector 22">
            <a:extLst>
              <a:ext uri="{FF2B5EF4-FFF2-40B4-BE49-F238E27FC236}">
                <a16:creationId xmlns:a16="http://schemas.microsoft.com/office/drawing/2014/main" id="{0622DDB6-A82A-943A-30DD-261E8D8D05AC}"/>
              </a:ext>
            </a:extLst>
          </p:cNvPr>
          <p:cNvCxnSpPr>
            <a:cxnSpLocks/>
          </p:cNvCxnSpPr>
          <p:nvPr/>
        </p:nvCxnSpPr>
        <p:spPr>
          <a:xfrm>
            <a:off x="10076786" y="3062638"/>
            <a:ext cx="0" cy="177141"/>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AF5759DC-767D-9A14-13A2-8B98F6DEBC57}"/>
              </a:ext>
            </a:extLst>
          </p:cNvPr>
          <p:cNvGrpSpPr/>
          <p:nvPr/>
        </p:nvGrpSpPr>
        <p:grpSpPr>
          <a:xfrm>
            <a:off x="3116487" y="4690848"/>
            <a:ext cx="5957495" cy="878394"/>
            <a:chOff x="3521196" y="4696009"/>
            <a:chExt cx="4800855" cy="707855"/>
          </a:xfrm>
        </p:grpSpPr>
        <p:pic>
          <p:nvPicPr>
            <p:cNvPr id="10" name="Picture 9" descr="A picture containing text, sign, tableware&#10;&#10;Description automatically generated">
              <a:extLst>
                <a:ext uri="{FF2B5EF4-FFF2-40B4-BE49-F238E27FC236}">
                  <a16:creationId xmlns:a16="http://schemas.microsoft.com/office/drawing/2014/main" id="{AD8CFF1E-30BE-5F50-FAF9-66D04B01262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21196" y="4696009"/>
              <a:ext cx="1902333" cy="646793"/>
            </a:xfrm>
            <a:prstGeom prst="rect">
              <a:avLst/>
            </a:prstGeom>
          </p:spPr>
        </p:pic>
        <p:pic>
          <p:nvPicPr>
            <p:cNvPr id="20" name="Picture 19" descr="A picture containing text, sign, tableware, dishware&#10;&#10;Description automatically generated">
              <a:extLst>
                <a:ext uri="{FF2B5EF4-FFF2-40B4-BE49-F238E27FC236}">
                  <a16:creationId xmlns:a16="http://schemas.microsoft.com/office/drawing/2014/main" id="{05FD25D0-37B9-256E-361B-C6DC8BE5A77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80721" y="4791956"/>
              <a:ext cx="1541330" cy="611908"/>
            </a:xfrm>
            <a:prstGeom prst="rect">
              <a:avLst/>
            </a:prstGeom>
          </p:spPr>
        </p:pic>
      </p:grpSp>
      <p:sp>
        <p:nvSpPr>
          <p:cNvPr id="19" name="TextBox 18">
            <a:extLst>
              <a:ext uri="{FF2B5EF4-FFF2-40B4-BE49-F238E27FC236}">
                <a16:creationId xmlns:a16="http://schemas.microsoft.com/office/drawing/2014/main" id="{0658554F-0123-9753-E0DA-D1F08C8937EE}"/>
              </a:ext>
            </a:extLst>
          </p:cNvPr>
          <p:cNvSpPr txBox="1"/>
          <p:nvPr/>
        </p:nvSpPr>
        <p:spPr>
          <a:xfrm>
            <a:off x="9372600" y="6213864"/>
            <a:ext cx="0" cy="0"/>
          </a:xfrm>
          <a:prstGeom prst="rect">
            <a:avLst/>
          </a:prstGeom>
          <a:noFill/>
        </p:spPr>
        <p:txBody>
          <a:bodyPr wrap="none" lIns="0" tIns="0" rIns="0" bIns="0" rtlCol="0">
            <a:noAutofit/>
          </a:bodyPr>
          <a:lstStyle/>
          <a:p>
            <a:pPr algn="l">
              <a:spcBef>
                <a:spcPts val="900"/>
              </a:spcBef>
            </a:pPr>
            <a:endParaRPr lang="en-US" sz="1400">
              <a:solidFill>
                <a:schemeClr val="tx1">
                  <a:lumMod val="75000"/>
                  <a:lumOff val="25000"/>
                </a:schemeClr>
              </a:solidFill>
            </a:endParaRPr>
          </a:p>
        </p:txBody>
      </p:sp>
    </p:spTree>
    <p:extLst>
      <p:ext uri="{BB962C8B-B14F-4D97-AF65-F5344CB8AC3E}">
        <p14:creationId xmlns:p14="http://schemas.microsoft.com/office/powerpoint/2010/main" val="267369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up)">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par>
                          <p:cTn id="33" fill="hold">
                            <p:stCondLst>
                              <p:cond delay="2500"/>
                            </p:stCondLst>
                            <p:childTnLst>
                              <p:par>
                                <p:cTn id="34" presetID="22" presetClass="entr" presetSubtype="1"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up)">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par>
                          <p:cTn id="40" fill="hold">
                            <p:stCondLst>
                              <p:cond delay="3000"/>
                            </p:stCondLst>
                            <p:childTnLst>
                              <p:par>
                                <p:cTn id="41" presetID="22" presetClass="entr" presetSubtype="1"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3500"/>
                            </p:stCondLst>
                            <p:childTnLst>
                              <p:par>
                                <p:cTn id="48" presetID="22" presetClass="entr" presetSubtype="1"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par>
                                <p:cTn id="51" presetID="10"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par>
                          <p:cTn id="54" fill="hold">
                            <p:stCondLst>
                              <p:cond delay="4000"/>
                            </p:stCondLst>
                            <p:childTnLst>
                              <p:par>
                                <p:cTn id="55" presetID="10" presetClass="entr" presetSubtype="0" fill="hold"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501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F37791A-F22A-43B9-768B-161CD9B9F943}"/>
              </a:ext>
            </a:extLst>
          </p:cNvPr>
          <p:cNvSpPr/>
          <p:nvPr/>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21" name="Rectangle 20">
            <a:extLst>
              <a:ext uri="{FF2B5EF4-FFF2-40B4-BE49-F238E27FC236}">
                <a16:creationId xmlns:a16="http://schemas.microsoft.com/office/drawing/2014/main" id="{D503B50C-B4C7-F04A-8464-F59CC82539E6}"/>
              </a:ext>
            </a:extLst>
          </p:cNvPr>
          <p:cNvSpPr/>
          <p:nvPr/>
        </p:nvSpPr>
        <p:spPr>
          <a:xfrm>
            <a:off x="10362793" y="6083300"/>
            <a:ext cx="1829207" cy="55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53" name="Slide Number Placeholder 4">
            <a:extLst>
              <a:ext uri="{FF2B5EF4-FFF2-40B4-BE49-F238E27FC236}">
                <a16:creationId xmlns:a16="http://schemas.microsoft.com/office/drawing/2014/main" id="{35F11281-F0C5-0B46-9099-72BF638B32CA}"/>
              </a:ext>
            </a:extLst>
          </p:cNvPr>
          <p:cNvSpPr>
            <a:spLocks noGrp="1"/>
          </p:cNvSpPr>
          <p:nvPr>
            <p:ph type="sldNum" sz="quarter" idx="12"/>
          </p:nvPr>
        </p:nvSpPr>
        <p:spPr/>
        <p:txBody>
          <a:bodyPr/>
          <a:lstStyle/>
          <a:p>
            <a:fld id="{A82C3BC0-3EBF-3C4C-A3D8-795624EBC6AA}" type="slidenum">
              <a:rPr lang="en-US" smtClean="0"/>
              <a:pPr/>
              <a:t>3</a:t>
            </a:fld>
            <a:endParaRPr lang="en-US"/>
          </a:p>
        </p:txBody>
      </p:sp>
      <p:sp>
        <p:nvSpPr>
          <p:cNvPr id="2" name="TextBox 1">
            <a:extLst>
              <a:ext uri="{FF2B5EF4-FFF2-40B4-BE49-F238E27FC236}">
                <a16:creationId xmlns:a16="http://schemas.microsoft.com/office/drawing/2014/main" id="{64DCADCB-ED0F-3746-AA70-5B1543FE056C}"/>
              </a:ext>
            </a:extLst>
          </p:cNvPr>
          <p:cNvSpPr txBox="1"/>
          <p:nvPr/>
        </p:nvSpPr>
        <p:spPr>
          <a:xfrm>
            <a:off x="496888" y="3059026"/>
            <a:ext cx="7721963" cy="1560943"/>
          </a:xfrm>
          <a:prstGeom prst="rect">
            <a:avLst/>
          </a:prstGeom>
          <a:noFill/>
        </p:spPr>
        <p:txBody>
          <a:bodyPr wrap="square" lIns="0" tIns="0" rIns="0" bIns="0" rtlCol="0">
            <a:noAutofit/>
          </a:bodyPr>
          <a:lstStyle/>
          <a:p>
            <a:pPr algn="l">
              <a:lnSpc>
                <a:spcPct val="80000"/>
              </a:lnSpc>
              <a:spcBef>
                <a:spcPts val="900"/>
              </a:spcBef>
            </a:pPr>
            <a:r>
              <a:rPr lang="en-US" sz="3600" dirty="0">
                <a:solidFill>
                  <a:schemeClr val="tx1">
                    <a:lumMod val="75000"/>
                    <a:lumOff val="25000"/>
                  </a:schemeClr>
                </a:solidFill>
              </a:rPr>
              <a:t>We are a</a:t>
            </a:r>
          </a:p>
          <a:p>
            <a:pPr algn="l">
              <a:lnSpc>
                <a:spcPct val="80000"/>
              </a:lnSpc>
              <a:spcBef>
                <a:spcPts val="900"/>
              </a:spcBef>
            </a:pPr>
            <a:r>
              <a:rPr lang="en-US" sz="9600" b="1" dirty="0">
                <a:solidFill>
                  <a:schemeClr val="accent1">
                    <a:lumMod val="50000"/>
                  </a:schemeClr>
                </a:solidFill>
              </a:rPr>
              <a:t>Learning Community </a:t>
            </a:r>
          </a:p>
        </p:txBody>
      </p:sp>
      <p:sp>
        <p:nvSpPr>
          <p:cNvPr id="9" name="Graphic 14">
            <a:extLst>
              <a:ext uri="{FF2B5EF4-FFF2-40B4-BE49-F238E27FC236}">
                <a16:creationId xmlns:a16="http://schemas.microsoft.com/office/drawing/2014/main" id="{15C0CCAF-9EFD-1140-9FC5-07FFF26A3ADC}"/>
              </a:ext>
            </a:extLst>
          </p:cNvPr>
          <p:cNvSpPr/>
          <p:nvPr/>
        </p:nvSpPr>
        <p:spPr>
          <a:xfrm>
            <a:off x="11114929" y="-59489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0" name="Graphic 14">
            <a:extLst>
              <a:ext uri="{FF2B5EF4-FFF2-40B4-BE49-F238E27FC236}">
                <a16:creationId xmlns:a16="http://schemas.microsoft.com/office/drawing/2014/main" id="{F108E428-4C8D-8F46-B4E7-171162E498F6}"/>
              </a:ext>
            </a:extLst>
          </p:cNvPr>
          <p:cNvSpPr/>
          <p:nvPr/>
        </p:nvSpPr>
        <p:spPr>
          <a:xfrm rot="8100000">
            <a:off x="9800256" y="-59489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1" name="Graphic 14">
            <a:extLst>
              <a:ext uri="{FF2B5EF4-FFF2-40B4-BE49-F238E27FC236}">
                <a16:creationId xmlns:a16="http://schemas.microsoft.com/office/drawing/2014/main" id="{539B4BDC-5319-E349-A3E1-7C2A24E5C19F}"/>
              </a:ext>
            </a:extLst>
          </p:cNvPr>
          <p:cNvSpPr/>
          <p:nvPr/>
        </p:nvSpPr>
        <p:spPr>
          <a:xfrm rot="2700000">
            <a:off x="8483351" y="-59489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2" name="Graphic 14">
            <a:extLst>
              <a:ext uri="{FF2B5EF4-FFF2-40B4-BE49-F238E27FC236}">
                <a16:creationId xmlns:a16="http://schemas.microsoft.com/office/drawing/2014/main" id="{1A21812D-0AF9-344C-80FF-19676E7C4389}"/>
              </a:ext>
            </a:extLst>
          </p:cNvPr>
          <p:cNvSpPr/>
          <p:nvPr/>
        </p:nvSpPr>
        <p:spPr>
          <a:xfrm rot="10800000">
            <a:off x="7154337" y="-59489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6" name="Graphic 14">
            <a:extLst>
              <a:ext uri="{FF2B5EF4-FFF2-40B4-BE49-F238E27FC236}">
                <a16:creationId xmlns:a16="http://schemas.microsoft.com/office/drawing/2014/main" id="{9C7268AB-BBF5-364A-A9BB-DAF439EFEF0D}"/>
              </a:ext>
            </a:extLst>
          </p:cNvPr>
          <p:cNvSpPr/>
          <p:nvPr/>
        </p:nvSpPr>
        <p:spPr>
          <a:xfrm rot="5400000">
            <a:off x="11114929" y="73466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8" name="Graphic 14">
            <a:extLst>
              <a:ext uri="{FF2B5EF4-FFF2-40B4-BE49-F238E27FC236}">
                <a16:creationId xmlns:a16="http://schemas.microsoft.com/office/drawing/2014/main" id="{A3B420EF-02A4-3140-BC6E-4E790F417CC1}"/>
              </a:ext>
            </a:extLst>
          </p:cNvPr>
          <p:cNvSpPr/>
          <p:nvPr/>
        </p:nvSpPr>
        <p:spPr>
          <a:xfrm rot="2700000">
            <a:off x="8483351" y="72591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19" name="Graphic 14">
            <a:extLst>
              <a:ext uri="{FF2B5EF4-FFF2-40B4-BE49-F238E27FC236}">
                <a16:creationId xmlns:a16="http://schemas.microsoft.com/office/drawing/2014/main" id="{B451A8A8-5FC7-A740-ADF3-678FB727144B}"/>
              </a:ext>
            </a:extLst>
          </p:cNvPr>
          <p:cNvSpPr/>
          <p:nvPr/>
        </p:nvSpPr>
        <p:spPr>
          <a:xfrm rot="10800000">
            <a:off x="7154337" y="741409"/>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20" name="Graphic 14">
            <a:extLst>
              <a:ext uri="{FF2B5EF4-FFF2-40B4-BE49-F238E27FC236}">
                <a16:creationId xmlns:a16="http://schemas.microsoft.com/office/drawing/2014/main" id="{AE9D6404-3577-0843-9052-FBA09E748FE8}"/>
              </a:ext>
            </a:extLst>
          </p:cNvPr>
          <p:cNvSpPr/>
          <p:nvPr/>
        </p:nvSpPr>
        <p:spPr>
          <a:xfrm rot="2700000">
            <a:off x="5843562" y="725911"/>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23" name="Graphic 14">
            <a:extLst>
              <a:ext uri="{FF2B5EF4-FFF2-40B4-BE49-F238E27FC236}">
                <a16:creationId xmlns:a16="http://schemas.microsoft.com/office/drawing/2014/main" id="{E65BCFD7-8A8F-6E42-9F82-2BAD9378C33A}"/>
              </a:ext>
            </a:extLst>
          </p:cNvPr>
          <p:cNvSpPr/>
          <p:nvPr/>
        </p:nvSpPr>
        <p:spPr>
          <a:xfrm>
            <a:off x="11114929" y="2046238"/>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24" name="Graphic 14">
            <a:extLst>
              <a:ext uri="{FF2B5EF4-FFF2-40B4-BE49-F238E27FC236}">
                <a16:creationId xmlns:a16="http://schemas.microsoft.com/office/drawing/2014/main" id="{6F30A4EE-A921-664B-BA57-6B252028313B}"/>
              </a:ext>
            </a:extLst>
          </p:cNvPr>
          <p:cNvSpPr/>
          <p:nvPr/>
        </p:nvSpPr>
        <p:spPr>
          <a:xfrm rot="8100000">
            <a:off x="9800256" y="2046238"/>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26" name="Graphic 14">
            <a:extLst>
              <a:ext uri="{FF2B5EF4-FFF2-40B4-BE49-F238E27FC236}">
                <a16:creationId xmlns:a16="http://schemas.microsoft.com/office/drawing/2014/main" id="{A56ADEA6-F87E-FB46-9D5E-C2A689AE75DB}"/>
              </a:ext>
            </a:extLst>
          </p:cNvPr>
          <p:cNvSpPr/>
          <p:nvPr/>
        </p:nvSpPr>
        <p:spPr>
          <a:xfrm rot="2700000">
            <a:off x="7154337" y="2046238"/>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29" name="Graphic 14">
            <a:extLst>
              <a:ext uri="{FF2B5EF4-FFF2-40B4-BE49-F238E27FC236}">
                <a16:creationId xmlns:a16="http://schemas.microsoft.com/office/drawing/2014/main" id="{0C1AA8F9-658A-CE4B-809B-0BBFF8FD233F}"/>
              </a:ext>
            </a:extLst>
          </p:cNvPr>
          <p:cNvSpPr/>
          <p:nvPr/>
        </p:nvSpPr>
        <p:spPr>
          <a:xfrm rot="16200000">
            <a:off x="11114929" y="3371085"/>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30" name="Graphic 14">
            <a:extLst>
              <a:ext uri="{FF2B5EF4-FFF2-40B4-BE49-F238E27FC236}">
                <a16:creationId xmlns:a16="http://schemas.microsoft.com/office/drawing/2014/main" id="{828A69E7-A556-4742-83E4-08001C290AC0}"/>
              </a:ext>
            </a:extLst>
          </p:cNvPr>
          <p:cNvSpPr/>
          <p:nvPr/>
        </p:nvSpPr>
        <p:spPr>
          <a:xfrm rot="8100000">
            <a:off x="9800256" y="3366710"/>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31" name="Graphic 14">
            <a:extLst>
              <a:ext uri="{FF2B5EF4-FFF2-40B4-BE49-F238E27FC236}">
                <a16:creationId xmlns:a16="http://schemas.microsoft.com/office/drawing/2014/main" id="{617B70C4-475A-7E43-9208-4E42AF4819EB}"/>
              </a:ext>
            </a:extLst>
          </p:cNvPr>
          <p:cNvSpPr/>
          <p:nvPr/>
        </p:nvSpPr>
        <p:spPr>
          <a:xfrm rot="10800000">
            <a:off x="8483351" y="3366710"/>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36" name="Graphic 14">
            <a:extLst>
              <a:ext uri="{FF2B5EF4-FFF2-40B4-BE49-F238E27FC236}">
                <a16:creationId xmlns:a16="http://schemas.microsoft.com/office/drawing/2014/main" id="{6E112C99-14AD-F648-8F69-168A14E5779F}"/>
              </a:ext>
            </a:extLst>
          </p:cNvPr>
          <p:cNvSpPr/>
          <p:nvPr/>
        </p:nvSpPr>
        <p:spPr>
          <a:xfrm rot="16200000">
            <a:off x="11114929" y="4692230"/>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37" name="Graphic 14">
            <a:extLst>
              <a:ext uri="{FF2B5EF4-FFF2-40B4-BE49-F238E27FC236}">
                <a16:creationId xmlns:a16="http://schemas.microsoft.com/office/drawing/2014/main" id="{F0CE2B81-51EA-0E44-8881-CD23C346C17F}"/>
              </a:ext>
            </a:extLst>
          </p:cNvPr>
          <p:cNvSpPr/>
          <p:nvPr/>
        </p:nvSpPr>
        <p:spPr>
          <a:xfrm rot="5400000">
            <a:off x="9813381" y="4692230"/>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42" name="Graphic 14">
            <a:extLst>
              <a:ext uri="{FF2B5EF4-FFF2-40B4-BE49-F238E27FC236}">
                <a16:creationId xmlns:a16="http://schemas.microsoft.com/office/drawing/2014/main" id="{F260CB43-530F-B44F-8700-A78E5802CDEA}"/>
              </a:ext>
            </a:extLst>
          </p:cNvPr>
          <p:cNvSpPr/>
          <p:nvPr/>
        </p:nvSpPr>
        <p:spPr>
          <a:xfrm>
            <a:off x="11114929" y="5999579"/>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43" name="Graphic 14">
            <a:extLst>
              <a:ext uri="{FF2B5EF4-FFF2-40B4-BE49-F238E27FC236}">
                <a16:creationId xmlns:a16="http://schemas.microsoft.com/office/drawing/2014/main" id="{87A3E527-C889-BC45-999A-155C0193E967}"/>
              </a:ext>
            </a:extLst>
          </p:cNvPr>
          <p:cNvSpPr/>
          <p:nvPr/>
        </p:nvSpPr>
        <p:spPr>
          <a:xfrm>
            <a:off x="9795881" y="5991909"/>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44" name="Graphic 14">
            <a:extLst>
              <a:ext uri="{FF2B5EF4-FFF2-40B4-BE49-F238E27FC236}">
                <a16:creationId xmlns:a16="http://schemas.microsoft.com/office/drawing/2014/main" id="{6C91B14A-FFD3-4845-825F-FB85FBB447BA}"/>
              </a:ext>
            </a:extLst>
          </p:cNvPr>
          <p:cNvSpPr/>
          <p:nvPr/>
        </p:nvSpPr>
        <p:spPr>
          <a:xfrm rot="8100000">
            <a:off x="8483351" y="6012704"/>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
        <p:nvSpPr>
          <p:cNvPr id="49" name="Graphic 14">
            <a:extLst>
              <a:ext uri="{FF2B5EF4-FFF2-40B4-BE49-F238E27FC236}">
                <a16:creationId xmlns:a16="http://schemas.microsoft.com/office/drawing/2014/main" id="{CBAC5ADF-4539-724E-877C-1C55FA1B0253}"/>
              </a:ext>
            </a:extLst>
          </p:cNvPr>
          <p:cNvSpPr/>
          <p:nvPr/>
        </p:nvSpPr>
        <p:spPr>
          <a:xfrm rot="18000000">
            <a:off x="4501791" y="2046238"/>
            <a:ext cx="1325043" cy="1296967"/>
          </a:xfrm>
          <a:custGeom>
            <a:avLst/>
            <a:gdLst>
              <a:gd name="connsiteX0" fmla="*/ 727712 w 3343876"/>
              <a:gd name="connsiteY0" fmla="*/ 1673669 h 3273023"/>
              <a:gd name="connsiteX1" fmla="*/ 1780146 w 3343876"/>
              <a:gd name="connsiteY1" fmla="*/ 736232 h 3273023"/>
              <a:gd name="connsiteX2" fmla="*/ 2607772 w 3343876"/>
              <a:gd name="connsiteY2" fmla="*/ 1540463 h 3273023"/>
              <a:gd name="connsiteX3" fmla="*/ 2118190 w 3343876"/>
              <a:gd name="connsiteY3" fmla="*/ 2504542 h 3273023"/>
              <a:gd name="connsiteX4" fmla="*/ 2086551 w 3343876"/>
              <a:gd name="connsiteY4" fmla="*/ 2554494 h 3273023"/>
              <a:gd name="connsiteX5" fmla="*/ 2086551 w 3343876"/>
              <a:gd name="connsiteY5" fmla="*/ 3212199 h 3273023"/>
              <a:gd name="connsiteX6" fmla="*/ 2161487 w 3343876"/>
              <a:gd name="connsiteY6" fmla="*/ 3268811 h 3273023"/>
              <a:gd name="connsiteX7" fmla="*/ 3333818 w 3343876"/>
              <a:gd name="connsiteY7" fmla="*/ 1485516 h 3273023"/>
              <a:gd name="connsiteX8" fmla="*/ 1863408 w 3343876"/>
              <a:gd name="connsiteY8" fmla="*/ 10259 h 3273023"/>
              <a:gd name="connsiteX9" fmla="*/ 0 w 3343876"/>
              <a:gd name="connsiteY9" fmla="*/ 1673669 h 3273023"/>
              <a:gd name="connsiteX10" fmla="*/ 1182323 w 3343876"/>
              <a:gd name="connsiteY10" fmla="*/ 3270476 h 3273023"/>
              <a:gd name="connsiteX11" fmla="*/ 1257259 w 3343876"/>
              <a:gd name="connsiteY11" fmla="*/ 3213863 h 3273023"/>
              <a:gd name="connsiteX12" fmla="*/ 1257259 w 3343876"/>
              <a:gd name="connsiteY12" fmla="*/ 2556159 h 3273023"/>
              <a:gd name="connsiteX13" fmla="*/ 1225619 w 3343876"/>
              <a:gd name="connsiteY13" fmla="*/ 2506207 h 3273023"/>
              <a:gd name="connsiteX14" fmla="*/ 727712 w 3343876"/>
              <a:gd name="connsiteY14" fmla="*/ 1673669 h 327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3876" h="3273023">
                <a:moveTo>
                  <a:pt x="727712" y="1673669"/>
                </a:moveTo>
                <a:cubicBezTo>
                  <a:pt x="727712" y="1117534"/>
                  <a:pt x="1208967" y="672959"/>
                  <a:pt x="1780146" y="736232"/>
                </a:cubicBezTo>
                <a:cubicBezTo>
                  <a:pt x="2201452" y="782854"/>
                  <a:pt x="2549488" y="1120864"/>
                  <a:pt x="2607772" y="1540463"/>
                </a:cubicBezTo>
                <a:cubicBezTo>
                  <a:pt x="2664390" y="1955067"/>
                  <a:pt x="2451239" y="2326379"/>
                  <a:pt x="2118190" y="2504542"/>
                </a:cubicBezTo>
                <a:cubicBezTo>
                  <a:pt x="2099873" y="2514532"/>
                  <a:pt x="2086551" y="2534513"/>
                  <a:pt x="2086551" y="2554494"/>
                </a:cubicBezTo>
                <a:lnTo>
                  <a:pt x="2086551" y="3212199"/>
                </a:lnTo>
                <a:cubicBezTo>
                  <a:pt x="2086551" y="3252160"/>
                  <a:pt x="2124851" y="3280466"/>
                  <a:pt x="2161487" y="3268811"/>
                </a:cubicBezTo>
                <a:cubicBezTo>
                  <a:pt x="2900855" y="3042361"/>
                  <a:pt x="3423741" y="2318053"/>
                  <a:pt x="3333818" y="1485516"/>
                </a:cubicBezTo>
                <a:cubicBezTo>
                  <a:pt x="3250556" y="717916"/>
                  <a:pt x="2629420" y="95178"/>
                  <a:pt x="1863408" y="10259"/>
                </a:cubicBezTo>
                <a:cubicBezTo>
                  <a:pt x="854270" y="-99636"/>
                  <a:pt x="0" y="687945"/>
                  <a:pt x="0" y="1673669"/>
                </a:cubicBezTo>
                <a:cubicBezTo>
                  <a:pt x="0" y="2426283"/>
                  <a:pt x="497908" y="3060677"/>
                  <a:pt x="1182323" y="3270476"/>
                </a:cubicBezTo>
                <a:cubicBezTo>
                  <a:pt x="1220624" y="3282132"/>
                  <a:pt x="1257259" y="3252160"/>
                  <a:pt x="1257259" y="3213863"/>
                </a:cubicBezTo>
                <a:lnTo>
                  <a:pt x="1257259" y="2556159"/>
                </a:lnTo>
                <a:cubicBezTo>
                  <a:pt x="1257259" y="2534513"/>
                  <a:pt x="1245602" y="2516197"/>
                  <a:pt x="1225619" y="2506207"/>
                </a:cubicBezTo>
                <a:cubicBezTo>
                  <a:pt x="930871" y="2346359"/>
                  <a:pt x="727712" y="2033325"/>
                  <a:pt x="727712" y="1673669"/>
                </a:cubicBezTo>
                <a:close/>
              </a:path>
            </a:pathLst>
          </a:custGeom>
          <a:gradFill>
            <a:gsLst>
              <a:gs pos="100000">
                <a:schemeClr val="bg2"/>
              </a:gs>
              <a:gs pos="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365760" rIns="91440" bIns="228600" numCol="1" spcCol="0" rtlCol="0" fromWordArt="0" anchor="ctr" anchorCtr="0" forceAA="0" compatLnSpc="1">
            <a:prstTxWarp prst="textNoShape">
              <a:avLst/>
            </a:prstTxWarp>
            <a:noAutofit/>
          </a:bodyPr>
          <a:lstStyle/>
          <a:p>
            <a:pPr algn="ctr">
              <a:spcBef>
                <a:spcPts val="900"/>
              </a:spcBef>
            </a:pPr>
            <a:endParaRPr lang="en-US" sz="1600" b="1">
              <a:solidFill>
                <a:schemeClr val="lt1"/>
              </a:solidFill>
            </a:endParaRPr>
          </a:p>
        </p:txBody>
      </p:sp>
    </p:spTree>
    <p:extLst>
      <p:ext uri="{BB962C8B-B14F-4D97-AF65-F5344CB8AC3E}">
        <p14:creationId xmlns:p14="http://schemas.microsoft.com/office/powerpoint/2010/main" val="11061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3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4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6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7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8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9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110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120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13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grpId="0" nodeType="withEffect">
                                  <p:stCondLst>
                                    <p:cond delay="14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par>
                                <p:cTn id="50" presetID="10" presetClass="entr" presetSubtype="0" fill="hold" grpId="0" nodeType="withEffect">
                                  <p:stCondLst>
                                    <p:cond delay="150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par>
                                <p:cTn id="53" presetID="10" presetClass="entr" presetSubtype="0" fill="hold" grpId="0" nodeType="withEffect">
                                  <p:stCondLst>
                                    <p:cond delay="1600"/>
                                  </p:stCondLst>
                                  <p:childTnLst>
                                    <p:set>
                                      <p:cBhvr>
                                        <p:cTn id="54" dur="1" fill="hold">
                                          <p:stCondLst>
                                            <p:cond delay="0"/>
                                          </p:stCondLst>
                                        </p:cTn>
                                        <p:tgtEl>
                                          <p:spTgt spid="43"/>
                                        </p:tgtEl>
                                        <p:attrNameLst>
                                          <p:attrName>style.visibility</p:attrName>
                                        </p:attrNameLst>
                                      </p:cBhvr>
                                      <p:to>
                                        <p:strVal val="visible"/>
                                      </p:to>
                                    </p:set>
                                    <p:animEffect transition="in" filter="fade">
                                      <p:cBhvr>
                                        <p:cTn id="55" dur="500"/>
                                        <p:tgtEl>
                                          <p:spTgt spid="43"/>
                                        </p:tgtEl>
                                      </p:cBhvr>
                                    </p:animEffect>
                                  </p:childTnLst>
                                </p:cTn>
                              </p:par>
                              <p:par>
                                <p:cTn id="56" presetID="10" presetClass="entr" presetSubtype="0" fill="hold" grpId="0" nodeType="withEffect">
                                  <p:stCondLst>
                                    <p:cond delay="17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grpId="0" nodeType="withEffect">
                                  <p:stCondLst>
                                    <p:cond delay="180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par>
                                <p:cTn id="62" presetID="10" presetClass="entr" presetSubtype="0" fill="hold" grpId="0" nodeType="withEffect">
                                  <p:stCondLst>
                                    <p:cond delay="190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6" grpId="0" animBg="1"/>
      <p:bldP spid="18" grpId="0" animBg="1"/>
      <p:bldP spid="19" grpId="0" animBg="1"/>
      <p:bldP spid="20" grpId="0" animBg="1"/>
      <p:bldP spid="23" grpId="0" animBg="1"/>
      <p:bldP spid="24" grpId="0" animBg="1"/>
      <p:bldP spid="26" grpId="0" animBg="1"/>
      <p:bldP spid="29" grpId="0" animBg="1"/>
      <p:bldP spid="30" grpId="0" animBg="1"/>
      <p:bldP spid="31" grpId="0" animBg="1"/>
      <p:bldP spid="36" grpId="0" animBg="1"/>
      <p:bldP spid="37" grpId="0" animBg="1"/>
      <p:bldP spid="42" grpId="0" animBg="1"/>
      <p:bldP spid="43" grpId="0" animBg="1"/>
      <p:bldP spid="44"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577C74B5-26FC-4DD1-00F2-26BEA4C90195}"/>
              </a:ext>
            </a:extLst>
          </p:cNvPr>
          <p:cNvSpPr/>
          <p:nvPr/>
        </p:nvSpPr>
        <p:spPr>
          <a:xfrm>
            <a:off x="-5543" y="0"/>
            <a:ext cx="12192000" cy="6897775"/>
          </a:xfrm>
          <a:prstGeom prst="rect">
            <a:avLst/>
          </a:prstGeom>
          <a:gradFill flip="none" rotWithShape="1">
            <a:gsLst>
              <a:gs pos="0">
                <a:schemeClr val="accent4"/>
              </a:gs>
              <a:gs pos="78000">
                <a:schemeClr val="tx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pic>
        <p:nvPicPr>
          <p:cNvPr id="6" name="Picture 5">
            <a:extLst>
              <a:ext uri="{FF2B5EF4-FFF2-40B4-BE49-F238E27FC236}">
                <a16:creationId xmlns:a16="http://schemas.microsoft.com/office/drawing/2014/main" id="{13A53E8A-2AEA-3E42-908C-B5621D2E06A7}"/>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546100" y="864061"/>
            <a:ext cx="11099800" cy="5653972"/>
          </a:xfrm>
          <a:prstGeom prst="rect">
            <a:avLst/>
          </a:prstGeom>
        </p:spPr>
      </p:pic>
      <p:sp>
        <p:nvSpPr>
          <p:cNvPr id="2" name="Title 1">
            <a:extLst>
              <a:ext uri="{FF2B5EF4-FFF2-40B4-BE49-F238E27FC236}">
                <a16:creationId xmlns:a16="http://schemas.microsoft.com/office/drawing/2014/main" id="{C5A85982-BBB9-AC4D-B628-E665F1214DC3}"/>
              </a:ext>
            </a:extLst>
          </p:cNvPr>
          <p:cNvSpPr>
            <a:spLocks noGrp="1"/>
          </p:cNvSpPr>
          <p:nvPr>
            <p:ph type="title"/>
          </p:nvPr>
        </p:nvSpPr>
        <p:spPr>
          <a:xfrm>
            <a:off x="440150" y="-73370"/>
            <a:ext cx="10515600" cy="1325563"/>
          </a:xfrm>
        </p:spPr>
        <p:txBody>
          <a:bodyPr/>
          <a:lstStyle/>
          <a:p>
            <a:r>
              <a:rPr lang="en-US">
                <a:solidFill>
                  <a:schemeClr val="bg1"/>
                </a:solidFill>
              </a:rPr>
              <a:t>We are a Global Community</a:t>
            </a:r>
          </a:p>
        </p:txBody>
      </p:sp>
      <p:sp>
        <p:nvSpPr>
          <p:cNvPr id="4" name="Footer Placeholder 3">
            <a:extLst>
              <a:ext uri="{FF2B5EF4-FFF2-40B4-BE49-F238E27FC236}">
                <a16:creationId xmlns:a16="http://schemas.microsoft.com/office/drawing/2014/main" id="{D6CB26AD-51B1-DB03-8797-E4438714C46E}"/>
              </a:ext>
            </a:extLst>
          </p:cNvPr>
          <p:cNvSpPr>
            <a:spLocks noGrp="1"/>
          </p:cNvSpPr>
          <p:nvPr>
            <p:ph type="ftr" sz="quarter" idx="11"/>
          </p:nvPr>
        </p:nvSpPr>
        <p:spPr>
          <a:xfrm>
            <a:off x="4315534" y="6454287"/>
            <a:ext cx="5433874" cy="365125"/>
          </a:xfrm>
        </p:spPr>
        <p:txBody>
          <a:bodyPr/>
          <a:lstStyle/>
          <a:p>
            <a:r>
              <a:rPr lang="en-US" sz="1400">
                <a:solidFill>
                  <a:schemeClr val="bg2"/>
                </a:solidFill>
              </a:rPr>
              <a:t>Copyright 2024 ISACA. All Rights Reserved.</a:t>
            </a:r>
          </a:p>
        </p:txBody>
      </p:sp>
      <p:sp>
        <p:nvSpPr>
          <p:cNvPr id="5" name="Slide Number Placeholder 4">
            <a:extLst>
              <a:ext uri="{FF2B5EF4-FFF2-40B4-BE49-F238E27FC236}">
                <a16:creationId xmlns:a16="http://schemas.microsoft.com/office/drawing/2014/main" id="{EADEF008-E875-D544-BF97-8734FBC8DE5E}"/>
              </a:ext>
            </a:extLst>
          </p:cNvPr>
          <p:cNvSpPr>
            <a:spLocks noGrp="1"/>
          </p:cNvSpPr>
          <p:nvPr>
            <p:ph type="sldNum" sz="quarter" idx="12"/>
          </p:nvPr>
        </p:nvSpPr>
        <p:spPr/>
        <p:txBody>
          <a:bodyPr/>
          <a:lstStyle/>
          <a:p>
            <a:fld id="{A82C3BC0-3EBF-3C4C-A3D8-795624EBC6AA}" type="slidenum">
              <a:rPr lang="en-US" smtClean="0"/>
              <a:pPr/>
              <a:t>4</a:t>
            </a:fld>
            <a:endParaRPr lang="en-US"/>
          </a:p>
        </p:txBody>
      </p:sp>
      <p:pic>
        <p:nvPicPr>
          <p:cNvPr id="17" name="Picture 7">
            <a:extLst>
              <a:ext uri="{FF2B5EF4-FFF2-40B4-BE49-F238E27FC236}">
                <a16:creationId xmlns:a16="http://schemas.microsoft.com/office/drawing/2014/main" id="{882002C9-7388-9742-874B-9B4F8831A1B7}"/>
              </a:ext>
            </a:extLst>
          </p:cNvPr>
          <p:cNvPicPr>
            <a:picLocks noChangeAspect="1"/>
          </p:cNvPicPr>
          <p:nvPr/>
        </p:nvPicPr>
        <p:blipFill>
          <a:blip r:embed="rId4" cstate="screen">
            <a:lum bright="100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514530" y="6206301"/>
            <a:ext cx="1237320" cy="299220"/>
          </a:xfrm>
          <a:prstGeom prst="rect">
            <a:avLst/>
          </a:prstGeom>
        </p:spPr>
      </p:pic>
      <p:sp>
        <p:nvSpPr>
          <p:cNvPr id="18" name="TextBox 17">
            <a:extLst>
              <a:ext uri="{FF2B5EF4-FFF2-40B4-BE49-F238E27FC236}">
                <a16:creationId xmlns:a16="http://schemas.microsoft.com/office/drawing/2014/main" id="{7A443F55-2E29-2545-879C-3B7F79F6BE28}"/>
              </a:ext>
            </a:extLst>
          </p:cNvPr>
          <p:cNvSpPr txBox="1"/>
          <p:nvPr/>
        </p:nvSpPr>
        <p:spPr>
          <a:xfrm>
            <a:off x="549895" y="4467279"/>
            <a:ext cx="3106894" cy="1324871"/>
          </a:xfrm>
          <a:prstGeom prst="rect">
            <a:avLst/>
          </a:prstGeom>
          <a:noFill/>
        </p:spPr>
        <p:txBody>
          <a:bodyPr wrap="square" lIns="0" tIns="0" rIns="0" bIns="0" rtlCol="0">
            <a:noAutofit/>
          </a:bodyPr>
          <a:lstStyle/>
          <a:p>
            <a:pPr>
              <a:spcBef>
                <a:spcPts val="900"/>
              </a:spcBef>
            </a:pPr>
            <a:r>
              <a:rPr lang="en-US" sz="8000" b="1" spc="-900">
                <a:solidFill>
                  <a:schemeClr val="bg1"/>
                </a:solidFill>
              </a:rPr>
              <a:t>180</a:t>
            </a:r>
            <a:r>
              <a:rPr lang="en-US" sz="6000" b="1">
                <a:solidFill>
                  <a:schemeClr val="bg1"/>
                </a:solidFill>
              </a:rPr>
              <a:t>K+</a:t>
            </a:r>
            <a:r>
              <a:rPr lang="en-US" sz="8000" b="1">
                <a:solidFill>
                  <a:schemeClr val="bg1"/>
                </a:solidFill>
              </a:rPr>
              <a:t>    </a:t>
            </a:r>
          </a:p>
        </p:txBody>
      </p:sp>
      <p:sp>
        <p:nvSpPr>
          <p:cNvPr id="19" name="TextBox 18">
            <a:extLst>
              <a:ext uri="{FF2B5EF4-FFF2-40B4-BE49-F238E27FC236}">
                <a16:creationId xmlns:a16="http://schemas.microsoft.com/office/drawing/2014/main" id="{3E45DE90-1EEA-AF45-B667-3CC2BABF300D}"/>
              </a:ext>
            </a:extLst>
          </p:cNvPr>
          <p:cNvSpPr txBox="1"/>
          <p:nvPr/>
        </p:nvSpPr>
        <p:spPr>
          <a:xfrm>
            <a:off x="652061" y="5576529"/>
            <a:ext cx="2722681" cy="210598"/>
          </a:xfrm>
          <a:prstGeom prst="rect">
            <a:avLst/>
          </a:prstGeom>
          <a:noFill/>
        </p:spPr>
        <p:txBody>
          <a:bodyPr wrap="square" lIns="0" tIns="0" rIns="0" bIns="0" rtlCol="0">
            <a:noAutofit/>
          </a:bodyPr>
          <a:lstStyle/>
          <a:p>
            <a:pPr>
              <a:spcBef>
                <a:spcPts val="900"/>
              </a:spcBef>
            </a:pPr>
            <a:r>
              <a:rPr lang="en-US" sz="1200" b="1">
                <a:solidFill>
                  <a:schemeClr val="bg1"/>
                </a:solidFill>
              </a:rPr>
              <a:t>MEMBERS</a:t>
            </a:r>
          </a:p>
        </p:txBody>
      </p:sp>
      <p:grpSp>
        <p:nvGrpSpPr>
          <p:cNvPr id="7" name="Group 6">
            <a:extLst>
              <a:ext uri="{FF2B5EF4-FFF2-40B4-BE49-F238E27FC236}">
                <a16:creationId xmlns:a16="http://schemas.microsoft.com/office/drawing/2014/main" id="{AF4C9B72-B8DF-ED4F-96E5-2F4F4F4D7384}"/>
              </a:ext>
            </a:extLst>
          </p:cNvPr>
          <p:cNvGrpSpPr/>
          <p:nvPr/>
        </p:nvGrpSpPr>
        <p:grpSpPr>
          <a:xfrm>
            <a:off x="1387010" y="996498"/>
            <a:ext cx="1489518" cy="1489518"/>
            <a:chOff x="1387010" y="996498"/>
            <a:chExt cx="1489518" cy="1489518"/>
          </a:xfrm>
        </p:grpSpPr>
        <p:sp>
          <p:nvSpPr>
            <p:cNvPr id="9" name="Oval 8">
              <a:extLst>
                <a:ext uri="{FF2B5EF4-FFF2-40B4-BE49-F238E27FC236}">
                  <a16:creationId xmlns:a16="http://schemas.microsoft.com/office/drawing/2014/main" id="{2BD544F7-26BB-C94E-97E5-E9CDC83160A1}"/>
                </a:ext>
              </a:extLst>
            </p:cNvPr>
            <p:cNvSpPr/>
            <p:nvPr/>
          </p:nvSpPr>
          <p:spPr>
            <a:xfrm>
              <a:off x="1387010" y="996498"/>
              <a:ext cx="1489518" cy="1489518"/>
            </a:xfrm>
            <a:prstGeom prst="ellipse">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20" name="Rectangle 19">
              <a:extLst>
                <a:ext uri="{FF2B5EF4-FFF2-40B4-BE49-F238E27FC236}">
                  <a16:creationId xmlns:a16="http://schemas.microsoft.com/office/drawing/2014/main" id="{358BC660-AB2A-C644-9562-F8F486D628A7}"/>
                </a:ext>
              </a:extLst>
            </p:cNvPr>
            <p:cNvSpPr/>
            <p:nvPr/>
          </p:nvSpPr>
          <p:spPr>
            <a:xfrm>
              <a:off x="1533709" y="1389329"/>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a:solidFill>
                    <a:schemeClr val="tx1"/>
                  </a:solidFill>
                </a:rPr>
                <a:t>48</a:t>
              </a:r>
              <a:r>
                <a:rPr lang="en-US" sz="2000" b="1" baseline="99000">
                  <a:solidFill>
                    <a:schemeClr val="tx1"/>
                  </a:solidFill>
                </a:rPr>
                <a:t>%</a:t>
              </a:r>
            </a:p>
            <a:p>
              <a:pPr algn="ctr">
                <a:lnSpc>
                  <a:spcPct val="70000"/>
                </a:lnSpc>
              </a:pPr>
              <a:r>
                <a:rPr lang="en-US" sz="1100" b="1">
                  <a:solidFill>
                    <a:schemeClr val="tx1"/>
                  </a:solidFill>
                </a:rPr>
                <a:t>North America</a:t>
              </a:r>
              <a:endParaRPr lang="en-US" sz="1100">
                <a:solidFill>
                  <a:schemeClr val="tx1"/>
                </a:solidFill>
              </a:endParaRPr>
            </a:p>
          </p:txBody>
        </p:sp>
      </p:grpSp>
      <p:grpSp>
        <p:nvGrpSpPr>
          <p:cNvPr id="8" name="Group 7">
            <a:extLst>
              <a:ext uri="{FF2B5EF4-FFF2-40B4-BE49-F238E27FC236}">
                <a16:creationId xmlns:a16="http://schemas.microsoft.com/office/drawing/2014/main" id="{22AFC13D-2A5B-B448-972F-788DB9AAC2F6}"/>
              </a:ext>
            </a:extLst>
          </p:cNvPr>
          <p:cNvGrpSpPr/>
          <p:nvPr/>
        </p:nvGrpSpPr>
        <p:grpSpPr>
          <a:xfrm>
            <a:off x="3514162" y="3587106"/>
            <a:ext cx="1481902" cy="1489518"/>
            <a:chOff x="3514162" y="3587106"/>
            <a:chExt cx="1481902" cy="1489518"/>
          </a:xfrm>
        </p:grpSpPr>
        <p:sp>
          <p:nvSpPr>
            <p:cNvPr id="15" name="Oval 14">
              <a:extLst>
                <a:ext uri="{FF2B5EF4-FFF2-40B4-BE49-F238E27FC236}">
                  <a16:creationId xmlns:a16="http://schemas.microsoft.com/office/drawing/2014/main" id="{B85DB64D-6D59-6B4A-B647-576A40C88257}"/>
                </a:ext>
              </a:extLst>
            </p:cNvPr>
            <p:cNvSpPr/>
            <p:nvPr/>
          </p:nvSpPr>
          <p:spPr>
            <a:xfrm>
              <a:off x="3514162" y="3587106"/>
              <a:ext cx="1481902" cy="1489518"/>
            </a:xfrm>
            <a:prstGeom prst="ellipse">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26" name="Rectangle 25">
              <a:extLst>
                <a:ext uri="{FF2B5EF4-FFF2-40B4-BE49-F238E27FC236}">
                  <a16:creationId xmlns:a16="http://schemas.microsoft.com/office/drawing/2014/main" id="{F7D19FD3-038D-B545-991D-186333322CC9}"/>
                </a:ext>
              </a:extLst>
            </p:cNvPr>
            <p:cNvSpPr/>
            <p:nvPr/>
          </p:nvSpPr>
          <p:spPr>
            <a:xfrm>
              <a:off x="3655417" y="4007274"/>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a:solidFill>
                    <a:schemeClr val="bg1"/>
                  </a:solidFill>
                </a:rPr>
                <a:t>3</a:t>
              </a:r>
              <a:r>
                <a:rPr lang="en-US" sz="2000" b="1" baseline="99000">
                  <a:solidFill>
                    <a:schemeClr val="bg1"/>
                  </a:solidFill>
                </a:rPr>
                <a:t>%</a:t>
              </a:r>
            </a:p>
            <a:p>
              <a:pPr algn="ctr">
                <a:lnSpc>
                  <a:spcPct val="70000"/>
                </a:lnSpc>
              </a:pPr>
              <a:r>
                <a:rPr lang="en-US" sz="1100" b="1">
                  <a:solidFill>
                    <a:schemeClr val="bg1"/>
                  </a:solidFill>
                </a:rPr>
                <a:t>Central/South</a:t>
              </a:r>
              <a:br>
                <a:rPr lang="en-US" sz="1100" b="1">
                  <a:solidFill>
                    <a:schemeClr val="bg1"/>
                  </a:solidFill>
                </a:rPr>
              </a:br>
              <a:r>
                <a:rPr lang="en-US" sz="1100" b="1">
                  <a:solidFill>
                    <a:schemeClr val="bg1"/>
                  </a:solidFill>
                </a:rPr>
                <a:t>America</a:t>
              </a:r>
              <a:endParaRPr lang="en-US" sz="1100">
                <a:solidFill>
                  <a:schemeClr val="bg1"/>
                </a:solidFill>
              </a:endParaRPr>
            </a:p>
          </p:txBody>
        </p:sp>
      </p:grpSp>
      <p:grpSp>
        <p:nvGrpSpPr>
          <p:cNvPr id="21" name="Group 20">
            <a:extLst>
              <a:ext uri="{FF2B5EF4-FFF2-40B4-BE49-F238E27FC236}">
                <a16:creationId xmlns:a16="http://schemas.microsoft.com/office/drawing/2014/main" id="{993CF575-E335-2944-AC9C-60E8651E6335}"/>
              </a:ext>
            </a:extLst>
          </p:cNvPr>
          <p:cNvGrpSpPr/>
          <p:nvPr/>
        </p:nvGrpSpPr>
        <p:grpSpPr>
          <a:xfrm>
            <a:off x="6264449" y="1095774"/>
            <a:ext cx="1489518" cy="1489518"/>
            <a:chOff x="6264449" y="1095774"/>
            <a:chExt cx="1489518" cy="1489518"/>
          </a:xfrm>
        </p:grpSpPr>
        <p:sp>
          <p:nvSpPr>
            <p:cNvPr id="11" name="Oval 10">
              <a:extLst>
                <a:ext uri="{FF2B5EF4-FFF2-40B4-BE49-F238E27FC236}">
                  <a16:creationId xmlns:a16="http://schemas.microsoft.com/office/drawing/2014/main" id="{5F8F081A-F4D2-0249-906A-0E960141C190}"/>
                </a:ext>
              </a:extLst>
            </p:cNvPr>
            <p:cNvSpPr/>
            <p:nvPr/>
          </p:nvSpPr>
          <p:spPr>
            <a:xfrm>
              <a:off x="6264449" y="1095774"/>
              <a:ext cx="1489518" cy="1489518"/>
            </a:xfrm>
            <a:prstGeom prst="ellipse">
              <a:avLst/>
            </a:prstGeom>
            <a:solidFill>
              <a:schemeClr val="accent4">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27" name="Rectangle 26">
              <a:extLst>
                <a:ext uri="{FF2B5EF4-FFF2-40B4-BE49-F238E27FC236}">
                  <a16:creationId xmlns:a16="http://schemas.microsoft.com/office/drawing/2014/main" id="{E96FA66F-5AFC-744B-B206-1471261AAA48}"/>
                </a:ext>
              </a:extLst>
            </p:cNvPr>
            <p:cNvSpPr/>
            <p:nvPr/>
          </p:nvSpPr>
          <p:spPr>
            <a:xfrm>
              <a:off x="6390336" y="1478507"/>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a:solidFill>
                    <a:schemeClr val="bg1"/>
                  </a:solidFill>
                </a:rPr>
                <a:t>20</a:t>
              </a:r>
              <a:r>
                <a:rPr lang="en-US" sz="2000" b="1" baseline="99000">
                  <a:solidFill>
                    <a:schemeClr val="bg1"/>
                  </a:solidFill>
                </a:rPr>
                <a:t>%</a:t>
              </a:r>
            </a:p>
            <a:p>
              <a:pPr algn="ctr">
                <a:lnSpc>
                  <a:spcPct val="70000"/>
                </a:lnSpc>
              </a:pPr>
              <a:r>
                <a:rPr lang="en-US" sz="1100" b="1">
                  <a:solidFill>
                    <a:schemeClr val="bg1"/>
                  </a:solidFill>
                </a:rPr>
                <a:t>Europe</a:t>
              </a:r>
              <a:endParaRPr lang="en-US" sz="1100">
                <a:solidFill>
                  <a:schemeClr val="bg1"/>
                </a:solidFill>
              </a:endParaRPr>
            </a:p>
          </p:txBody>
        </p:sp>
      </p:grpSp>
      <p:grpSp>
        <p:nvGrpSpPr>
          <p:cNvPr id="13" name="Group 12">
            <a:extLst>
              <a:ext uri="{FF2B5EF4-FFF2-40B4-BE49-F238E27FC236}">
                <a16:creationId xmlns:a16="http://schemas.microsoft.com/office/drawing/2014/main" id="{3F51CE69-6B80-F241-B32C-EFD69A39678D}"/>
              </a:ext>
            </a:extLst>
          </p:cNvPr>
          <p:cNvGrpSpPr/>
          <p:nvPr/>
        </p:nvGrpSpPr>
        <p:grpSpPr>
          <a:xfrm>
            <a:off x="6572138" y="4100844"/>
            <a:ext cx="1489518" cy="1489518"/>
            <a:chOff x="6572138" y="4100844"/>
            <a:chExt cx="1489518" cy="1489518"/>
          </a:xfrm>
        </p:grpSpPr>
        <p:sp>
          <p:nvSpPr>
            <p:cNvPr id="10" name="Oval 9">
              <a:extLst>
                <a:ext uri="{FF2B5EF4-FFF2-40B4-BE49-F238E27FC236}">
                  <a16:creationId xmlns:a16="http://schemas.microsoft.com/office/drawing/2014/main" id="{627934C0-AF1E-6849-A5E0-7F5AF7FA3441}"/>
                </a:ext>
              </a:extLst>
            </p:cNvPr>
            <p:cNvSpPr/>
            <p:nvPr/>
          </p:nvSpPr>
          <p:spPr>
            <a:xfrm>
              <a:off x="6572138" y="4100844"/>
              <a:ext cx="1489518" cy="1489518"/>
            </a:xfrm>
            <a:prstGeom prst="ellipse">
              <a:avLst/>
            </a:prstGeom>
            <a:solidFill>
              <a:schemeClr val="accent3">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28" name="Rectangle 27">
              <a:extLst>
                <a:ext uri="{FF2B5EF4-FFF2-40B4-BE49-F238E27FC236}">
                  <a16:creationId xmlns:a16="http://schemas.microsoft.com/office/drawing/2014/main" id="{78D8A855-CD02-D243-AFE5-45AAE4F7CAC7}"/>
                </a:ext>
              </a:extLst>
            </p:cNvPr>
            <p:cNvSpPr/>
            <p:nvPr/>
          </p:nvSpPr>
          <p:spPr>
            <a:xfrm>
              <a:off x="6719520" y="4516752"/>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a:solidFill>
                    <a:schemeClr val="tx2">
                      <a:lumMod val="50000"/>
                    </a:schemeClr>
                  </a:solidFill>
                </a:rPr>
                <a:t>5</a:t>
              </a:r>
              <a:r>
                <a:rPr lang="en-US" sz="2000" b="1" baseline="99000">
                  <a:solidFill>
                    <a:schemeClr val="tx2">
                      <a:lumMod val="50000"/>
                    </a:schemeClr>
                  </a:solidFill>
                </a:rPr>
                <a:t>%</a:t>
              </a:r>
            </a:p>
            <a:p>
              <a:pPr algn="ctr">
                <a:lnSpc>
                  <a:spcPct val="70000"/>
                </a:lnSpc>
              </a:pPr>
              <a:r>
                <a:rPr lang="en-US" sz="1100" b="1">
                  <a:solidFill>
                    <a:schemeClr val="tx2">
                      <a:lumMod val="50000"/>
                    </a:schemeClr>
                  </a:solidFill>
                </a:rPr>
                <a:t>Africa</a:t>
              </a:r>
              <a:endParaRPr lang="en-US" sz="1100">
                <a:solidFill>
                  <a:schemeClr val="tx2">
                    <a:lumMod val="50000"/>
                  </a:schemeClr>
                </a:solidFill>
              </a:endParaRPr>
            </a:p>
          </p:txBody>
        </p:sp>
      </p:grpSp>
      <p:grpSp>
        <p:nvGrpSpPr>
          <p:cNvPr id="22" name="Group 21">
            <a:extLst>
              <a:ext uri="{FF2B5EF4-FFF2-40B4-BE49-F238E27FC236}">
                <a16:creationId xmlns:a16="http://schemas.microsoft.com/office/drawing/2014/main" id="{F60D1538-3493-264D-B969-19B1DBEFA3AE}"/>
              </a:ext>
            </a:extLst>
          </p:cNvPr>
          <p:cNvGrpSpPr/>
          <p:nvPr/>
        </p:nvGrpSpPr>
        <p:grpSpPr>
          <a:xfrm>
            <a:off x="7859917" y="2290542"/>
            <a:ext cx="1489518" cy="1489518"/>
            <a:chOff x="7859917" y="2290542"/>
            <a:chExt cx="1489518" cy="1489518"/>
          </a:xfrm>
        </p:grpSpPr>
        <p:sp>
          <p:nvSpPr>
            <p:cNvPr id="12" name="Oval 11">
              <a:extLst>
                <a:ext uri="{FF2B5EF4-FFF2-40B4-BE49-F238E27FC236}">
                  <a16:creationId xmlns:a16="http://schemas.microsoft.com/office/drawing/2014/main" id="{BEEF4570-805C-B647-9545-769976E846EF}"/>
                </a:ext>
              </a:extLst>
            </p:cNvPr>
            <p:cNvSpPr/>
            <p:nvPr/>
          </p:nvSpPr>
          <p:spPr>
            <a:xfrm>
              <a:off x="7859917" y="2290542"/>
              <a:ext cx="1489518" cy="1489518"/>
            </a:xfrm>
            <a:prstGeom prst="ellipse">
              <a:avLst/>
            </a:prstGeom>
            <a:solidFill>
              <a:schemeClr val="accent5">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29" name="Rectangle 28">
              <a:extLst>
                <a:ext uri="{FF2B5EF4-FFF2-40B4-BE49-F238E27FC236}">
                  <a16:creationId xmlns:a16="http://schemas.microsoft.com/office/drawing/2014/main" id="{8CED43AF-9128-BB4D-B076-1EBE1D2B971F}"/>
                </a:ext>
              </a:extLst>
            </p:cNvPr>
            <p:cNvSpPr/>
            <p:nvPr/>
          </p:nvSpPr>
          <p:spPr>
            <a:xfrm>
              <a:off x="7999680" y="2712336"/>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spc="-300">
                  <a:solidFill>
                    <a:schemeClr val="bg1"/>
                  </a:solidFill>
                </a:rPr>
                <a:t>2</a:t>
              </a:r>
              <a:r>
                <a:rPr lang="en-US" sz="4000" b="1">
                  <a:solidFill>
                    <a:schemeClr val="bg1"/>
                  </a:solidFill>
                </a:rPr>
                <a:t>0</a:t>
              </a:r>
              <a:r>
                <a:rPr lang="en-US" sz="2000" b="1" baseline="99000">
                  <a:solidFill>
                    <a:schemeClr val="bg1"/>
                  </a:solidFill>
                </a:rPr>
                <a:t>%</a:t>
              </a:r>
            </a:p>
            <a:p>
              <a:pPr algn="ctr">
                <a:lnSpc>
                  <a:spcPct val="70000"/>
                </a:lnSpc>
              </a:pPr>
              <a:r>
                <a:rPr lang="en-US" sz="1100" b="1">
                  <a:solidFill>
                    <a:schemeClr val="bg1"/>
                  </a:solidFill>
                </a:rPr>
                <a:t>Asia</a:t>
              </a:r>
              <a:endParaRPr lang="en-US" sz="1100">
                <a:solidFill>
                  <a:schemeClr val="bg1"/>
                </a:solidFill>
              </a:endParaRPr>
            </a:p>
          </p:txBody>
        </p:sp>
      </p:grpSp>
      <p:grpSp>
        <p:nvGrpSpPr>
          <p:cNvPr id="25" name="Group 24">
            <a:extLst>
              <a:ext uri="{FF2B5EF4-FFF2-40B4-BE49-F238E27FC236}">
                <a16:creationId xmlns:a16="http://schemas.microsoft.com/office/drawing/2014/main" id="{0FF949F4-8500-0D43-8B81-95A0581D4594}"/>
              </a:ext>
            </a:extLst>
          </p:cNvPr>
          <p:cNvGrpSpPr/>
          <p:nvPr/>
        </p:nvGrpSpPr>
        <p:grpSpPr>
          <a:xfrm>
            <a:off x="10014682" y="3865843"/>
            <a:ext cx="1489518" cy="1489518"/>
            <a:chOff x="10014682" y="3865843"/>
            <a:chExt cx="1489518" cy="1489518"/>
          </a:xfrm>
        </p:grpSpPr>
        <p:sp>
          <p:nvSpPr>
            <p:cNvPr id="16" name="Oval 15">
              <a:extLst>
                <a:ext uri="{FF2B5EF4-FFF2-40B4-BE49-F238E27FC236}">
                  <a16:creationId xmlns:a16="http://schemas.microsoft.com/office/drawing/2014/main" id="{BB6E7834-BE89-6E4B-8F94-72E9D35C2A11}"/>
                </a:ext>
              </a:extLst>
            </p:cNvPr>
            <p:cNvSpPr/>
            <p:nvPr/>
          </p:nvSpPr>
          <p:spPr>
            <a:xfrm>
              <a:off x="10014682" y="3865843"/>
              <a:ext cx="1489518" cy="1489518"/>
            </a:xfrm>
            <a:prstGeom prst="ellipse">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algn="ctr">
                <a:spcBef>
                  <a:spcPts val="900"/>
                </a:spcBef>
              </a:pPr>
              <a:endParaRPr lang="en-US" sz="1200" b="1"/>
            </a:p>
          </p:txBody>
        </p:sp>
        <p:sp>
          <p:nvSpPr>
            <p:cNvPr id="30" name="Rectangle 29">
              <a:extLst>
                <a:ext uri="{FF2B5EF4-FFF2-40B4-BE49-F238E27FC236}">
                  <a16:creationId xmlns:a16="http://schemas.microsoft.com/office/drawing/2014/main" id="{19699986-2749-4F47-B5F5-2E0636A9EED0}"/>
                </a:ext>
              </a:extLst>
            </p:cNvPr>
            <p:cNvSpPr/>
            <p:nvPr/>
          </p:nvSpPr>
          <p:spPr>
            <a:xfrm>
              <a:off x="10157664" y="4272912"/>
              <a:ext cx="1218644" cy="7278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7150" algn="ctr">
                <a:lnSpc>
                  <a:spcPct val="70000"/>
                </a:lnSpc>
                <a:spcBef>
                  <a:spcPts val="900"/>
                </a:spcBef>
              </a:pPr>
              <a:r>
                <a:rPr lang="en-US" sz="4000" b="1">
                  <a:solidFill>
                    <a:schemeClr val="bg1"/>
                  </a:solidFill>
                </a:rPr>
                <a:t>3</a:t>
              </a:r>
              <a:r>
                <a:rPr lang="en-US" sz="2000" b="1" baseline="99000">
                  <a:solidFill>
                    <a:schemeClr val="bg1"/>
                  </a:solidFill>
                </a:rPr>
                <a:t>%</a:t>
              </a:r>
            </a:p>
            <a:p>
              <a:pPr algn="ctr">
                <a:lnSpc>
                  <a:spcPct val="70000"/>
                </a:lnSpc>
              </a:pPr>
              <a:r>
                <a:rPr lang="en-US" sz="1100" b="1">
                  <a:solidFill>
                    <a:schemeClr val="bg1"/>
                  </a:solidFill>
                </a:rPr>
                <a:t>Oceania</a:t>
              </a:r>
              <a:endParaRPr lang="en-US" sz="1100">
                <a:solidFill>
                  <a:schemeClr val="bg1"/>
                </a:solidFill>
              </a:endParaRPr>
            </a:p>
          </p:txBody>
        </p:sp>
      </p:grpSp>
      <p:sp>
        <p:nvSpPr>
          <p:cNvPr id="3" name="Oval 2">
            <a:extLst>
              <a:ext uri="{FF2B5EF4-FFF2-40B4-BE49-F238E27FC236}">
                <a16:creationId xmlns:a16="http://schemas.microsoft.com/office/drawing/2014/main" id="{25EB75EC-40B7-9941-B059-7A06F0280A04}"/>
              </a:ext>
            </a:extLst>
          </p:cNvPr>
          <p:cNvSpPr/>
          <p:nvPr/>
        </p:nvSpPr>
        <p:spPr>
          <a:xfrm>
            <a:off x="3154356" y="6164339"/>
            <a:ext cx="806187" cy="365125"/>
          </a:xfrm>
          <a:prstGeom prst="ellipse">
            <a:avLst/>
          </a:prstGeom>
          <a:gradFill flip="none" rotWithShape="1">
            <a:gsLst>
              <a:gs pos="0">
                <a:schemeClr val="tx2">
                  <a:lumMod val="50000"/>
                </a:schemeClr>
              </a:gs>
              <a:gs pos="100000">
                <a:schemeClr val="tx2">
                  <a:lumMod val="5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pic>
        <p:nvPicPr>
          <p:cNvPr id="35" name="Picture 34">
            <a:extLst>
              <a:ext uri="{FF2B5EF4-FFF2-40B4-BE49-F238E27FC236}">
                <a16:creationId xmlns:a16="http://schemas.microsoft.com/office/drawing/2014/main" id="{8668CFD7-55F3-7543-96C3-318D93F56E0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74137" y="2658331"/>
            <a:ext cx="1098875" cy="1097280"/>
          </a:xfrm>
          <a:prstGeom prst="ellipse">
            <a:avLst/>
          </a:prstGeom>
        </p:spPr>
      </p:pic>
      <p:pic>
        <p:nvPicPr>
          <p:cNvPr id="37" name="Picture 36">
            <a:extLst>
              <a:ext uri="{FF2B5EF4-FFF2-40B4-BE49-F238E27FC236}">
                <a16:creationId xmlns:a16="http://schemas.microsoft.com/office/drawing/2014/main" id="{C369BD70-34B1-1C43-977A-E300CE31419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0800000">
            <a:off x="8265945" y="4004290"/>
            <a:ext cx="1132325" cy="1135828"/>
          </a:xfrm>
          <a:prstGeom prst="ellipse">
            <a:avLst/>
          </a:prstGeom>
        </p:spPr>
      </p:pic>
      <p:pic>
        <p:nvPicPr>
          <p:cNvPr id="41" name="Picture 40">
            <a:extLst>
              <a:ext uri="{FF2B5EF4-FFF2-40B4-BE49-F238E27FC236}">
                <a16:creationId xmlns:a16="http://schemas.microsoft.com/office/drawing/2014/main" id="{C92D339C-A253-0A48-B2AA-03B918A323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21111" y="3037339"/>
            <a:ext cx="1094802" cy="1097505"/>
          </a:xfrm>
          <a:prstGeom prst="ellipse">
            <a:avLst/>
          </a:prstGeom>
        </p:spPr>
      </p:pic>
      <p:pic>
        <p:nvPicPr>
          <p:cNvPr id="43" name="Picture 42">
            <a:extLst>
              <a:ext uri="{FF2B5EF4-FFF2-40B4-BE49-F238E27FC236}">
                <a16:creationId xmlns:a16="http://schemas.microsoft.com/office/drawing/2014/main" id="{39A5E316-9CF2-5148-863E-A0A25DB759C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685126" y="2090756"/>
            <a:ext cx="1091193" cy="1097280"/>
          </a:xfrm>
          <a:prstGeom prst="ellipse">
            <a:avLst/>
          </a:prstGeom>
        </p:spPr>
      </p:pic>
    </p:spTree>
    <p:extLst>
      <p:ext uri="{BB962C8B-B14F-4D97-AF65-F5344CB8AC3E}">
        <p14:creationId xmlns:p14="http://schemas.microsoft.com/office/powerpoint/2010/main" val="139442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3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5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6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par>
                                <p:cTn id="32" presetID="10" presetClass="entr" presetSubtype="0"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par>
                          <p:cTn id="35" fill="hold">
                            <p:stCondLst>
                              <p:cond delay="1100"/>
                            </p:stCondLst>
                            <p:childTnLst>
                              <p:par>
                                <p:cTn id="36" presetID="2" presetClass="entr" presetSubtype="4" accel="50000" decel="50000"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additive="base">
                                        <p:cTn id="38" dur="1000" fill="hold"/>
                                        <p:tgtEl>
                                          <p:spTgt spid="72"/>
                                        </p:tgtEl>
                                        <p:attrNameLst>
                                          <p:attrName>ppt_x</p:attrName>
                                        </p:attrNameLst>
                                      </p:cBhvr>
                                      <p:tavLst>
                                        <p:tav tm="0">
                                          <p:val>
                                            <p:strVal val="#ppt_x"/>
                                          </p:val>
                                        </p:tav>
                                        <p:tav tm="100000">
                                          <p:val>
                                            <p:strVal val="#ppt_x"/>
                                          </p:val>
                                        </p:tav>
                                      </p:tavLst>
                                    </p:anim>
                                    <p:anim calcmode="lin" valueType="num">
                                      <p:cBhvr additive="base">
                                        <p:cTn id="39" dur="10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3379BDD-73AE-26D2-71FB-1006B53D8F76}"/>
              </a:ext>
            </a:extLst>
          </p:cNvPr>
          <p:cNvSpPr/>
          <p:nvPr/>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86" name="Rectangle 85">
            <a:extLst>
              <a:ext uri="{FF2B5EF4-FFF2-40B4-BE49-F238E27FC236}">
                <a16:creationId xmlns:a16="http://schemas.microsoft.com/office/drawing/2014/main" id="{5DB3C5D4-F202-1347-8C7E-B0C0E76C0EA1}"/>
              </a:ext>
            </a:extLst>
          </p:cNvPr>
          <p:cNvSpPr/>
          <p:nvPr/>
        </p:nvSpPr>
        <p:spPr>
          <a:xfrm>
            <a:off x="0" y="3968003"/>
            <a:ext cx="12192000" cy="2996045"/>
          </a:xfrm>
          <a:prstGeom prst="rect">
            <a:avLst/>
          </a:prstGeom>
          <a:gradFill>
            <a:gsLst>
              <a:gs pos="0">
                <a:schemeClr val="tx1"/>
              </a:gs>
              <a:gs pos="76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2" name="Title 1">
            <a:extLst>
              <a:ext uri="{FF2B5EF4-FFF2-40B4-BE49-F238E27FC236}">
                <a16:creationId xmlns:a16="http://schemas.microsoft.com/office/drawing/2014/main" id="{1C911E28-5CDD-8A48-9FA6-69114EC70FFD}"/>
              </a:ext>
            </a:extLst>
          </p:cNvPr>
          <p:cNvSpPr>
            <a:spLocks noGrp="1"/>
          </p:cNvSpPr>
          <p:nvPr>
            <p:ph type="title"/>
          </p:nvPr>
        </p:nvSpPr>
        <p:spPr>
          <a:xfrm>
            <a:off x="481528" y="-84654"/>
            <a:ext cx="10515600" cy="1325563"/>
          </a:xfrm>
        </p:spPr>
        <p:txBody>
          <a:bodyPr/>
          <a:lstStyle/>
          <a:p>
            <a:r>
              <a:rPr lang="en-US"/>
              <a:t>ISACA Certifications</a:t>
            </a:r>
          </a:p>
        </p:txBody>
      </p:sp>
      <p:sp>
        <p:nvSpPr>
          <p:cNvPr id="5" name="Slide Number Placeholder 4">
            <a:extLst>
              <a:ext uri="{FF2B5EF4-FFF2-40B4-BE49-F238E27FC236}">
                <a16:creationId xmlns:a16="http://schemas.microsoft.com/office/drawing/2014/main" id="{68A2F70C-E93A-9B4A-A06E-63FFA5E4BF71}"/>
              </a:ext>
            </a:extLst>
          </p:cNvPr>
          <p:cNvSpPr>
            <a:spLocks noGrp="1"/>
          </p:cNvSpPr>
          <p:nvPr>
            <p:ph type="sldNum" sz="quarter" idx="12"/>
          </p:nvPr>
        </p:nvSpPr>
        <p:spPr/>
        <p:txBody>
          <a:bodyPr/>
          <a:lstStyle/>
          <a:p>
            <a:fld id="{A82C3BC0-3EBF-3C4C-A3D8-795624EBC6AA}" type="slidenum">
              <a:rPr lang="en-US" smtClean="0"/>
              <a:pPr/>
              <a:t>5</a:t>
            </a:fld>
            <a:endParaRPr lang="en-US"/>
          </a:p>
        </p:txBody>
      </p:sp>
      <p:pic>
        <p:nvPicPr>
          <p:cNvPr id="88" name="Picture 7">
            <a:extLst>
              <a:ext uri="{FF2B5EF4-FFF2-40B4-BE49-F238E27FC236}">
                <a16:creationId xmlns:a16="http://schemas.microsoft.com/office/drawing/2014/main" id="{76161FFD-AB14-C94E-9AE5-741FB86F6D11}"/>
              </a:ext>
            </a:extLst>
          </p:cNvPr>
          <p:cNvPicPr>
            <a:picLocks noChangeAspect="1"/>
          </p:cNvPicPr>
          <p:nvPr/>
        </p:nvPicPr>
        <p:blipFill>
          <a:blip r:embed="rId3" cstate="screen">
            <a:lum bright="100000"/>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514530" y="6206301"/>
            <a:ext cx="1237320" cy="299220"/>
          </a:xfrm>
          <a:prstGeom prst="rect">
            <a:avLst/>
          </a:prstGeom>
        </p:spPr>
      </p:pic>
      <p:cxnSp>
        <p:nvCxnSpPr>
          <p:cNvPr id="9" name="Straight Connector 8">
            <a:extLst>
              <a:ext uri="{FF2B5EF4-FFF2-40B4-BE49-F238E27FC236}">
                <a16:creationId xmlns:a16="http://schemas.microsoft.com/office/drawing/2014/main" id="{9E24D534-63BC-AC46-8EBE-D30EC250C7E3}"/>
              </a:ext>
            </a:extLst>
          </p:cNvPr>
          <p:cNvCxnSpPr>
            <a:cxnSpLocks/>
          </p:cNvCxnSpPr>
          <p:nvPr/>
        </p:nvCxnSpPr>
        <p:spPr>
          <a:xfrm>
            <a:off x="2235885" y="1737984"/>
            <a:ext cx="0" cy="1196822"/>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C58424-CB85-C548-9256-31C2730C95FC}"/>
              </a:ext>
            </a:extLst>
          </p:cNvPr>
          <p:cNvSpPr txBox="1"/>
          <p:nvPr/>
        </p:nvSpPr>
        <p:spPr>
          <a:xfrm>
            <a:off x="2434103" y="1772354"/>
            <a:ext cx="1954828" cy="990600"/>
          </a:xfrm>
          <a:prstGeom prst="rect">
            <a:avLst/>
          </a:prstGeom>
          <a:noFill/>
        </p:spPr>
        <p:txBody>
          <a:bodyPr wrap="square" lIns="0" tIns="0" rIns="0" bIns="0" rtlCol="0">
            <a:noAutofit/>
          </a:bodyPr>
          <a:lstStyle/>
          <a:p>
            <a:pPr>
              <a:spcBef>
                <a:spcPts val="900"/>
              </a:spcBef>
            </a:pPr>
            <a:r>
              <a:rPr lang="en-US" b="1">
                <a:solidFill>
                  <a:schemeClr val="accent5"/>
                </a:solidFill>
              </a:rPr>
              <a:t>Best Professional Certification </a:t>
            </a:r>
            <a:br>
              <a:rPr lang="en-US" b="1">
                <a:solidFill>
                  <a:schemeClr val="accent5"/>
                </a:solidFill>
              </a:rPr>
            </a:br>
            <a:r>
              <a:rPr lang="en-US" b="1">
                <a:solidFill>
                  <a:schemeClr val="accent5"/>
                </a:solidFill>
              </a:rPr>
              <a:t>Program </a:t>
            </a:r>
          </a:p>
          <a:p>
            <a:pPr>
              <a:spcBef>
                <a:spcPts val="900"/>
              </a:spcBef>
            </a:pPr>
            <a:r>
              <a:rPr lang="en-US" sz="1600">
                <a:solidFill>
                  <a:schemeClr val="tx1">
                    <a:lumMod val="75000"/>
                    <a:lumOff val="25000"/>
                  </a:schemeClr>
                </a:solidFill>
              </a:rPr>
              <a:t>SC Awards 2024</a:t>
            </a:r>
            <a:endParaRPr lang="en-US" sz="2400">
              <a:solidFill>
                <a:schemeClr val="tx1">
                  <a:lumMod val="75000"/>
                  <a:lumOff val="25000"/>
                </a:schemeClr>
              </a:solidFill>
            </a:endParaRPr>
          </a:p>
        </p:txBody>
      </p:sp>
      <p:cxnSp>
        <p:nvCxnSpPr>
          <p:cNvPr id="49" name="Straight Connector 48">
            <a:extLst>
              <a:ext uri="{FF2B5EF4-FFF2-40B4-BE49-F238E27FC236}">
                <a16:creationId xmlns:a16="http://schemas.microsoft.com/office/drawing/2014/main" id="{103E4EFF-91EA-714B-9DD0-C6C0F1D84A6D}"/>
              </a:ext>
            </a:extLst>
          </p:cNvPr>
          <p:cNvCxnSpPr>
            <a:cxnSpLocks/>
          </p:cNvCxnSpPr>
          <p:nvPr/>
        </p:nvCxnSpPr>
        <p:spPr>
          <a:xfrm>
            <a:off x="7114122" y="1760982"/>
            <a:ext cx="0" cy="1196822"/>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F459009-6682-F640-A93F-278B8F1119B2}"/>
              </a:ext>
            </a:extLst>
          </p:cNvPr>
          <p:cNvSpPr txBox="1"/>
          <p:nvPr/>
        </p:nvSpPr>
        <p:spPr>
          <a:xfrm>
            <a:off x="7284066" y="1772354"/>
            <a:ext cx="2961850" cy="990600"/>
          </a:xfrm>
          <a:prstGeom prst="rect">
            <a:avLst/>
          </a:prstGeom>
          <a:noFill/>
        </p:spPr>
        <p:txBody>
          <a:bodyPr wrap="square" lIns="0" tIns="0" rIns="0" bIns="0" rtlCol="0">
            <a:noAutofit/>
          </a:bodyPr>
          <a:lstStyle/>
          <a:p>
            <a:pPr>
              <a:spcBef>
                <a:spcPts val="900"/>
              </a:spcBef>
            </a:pPr>
            <a:r>
              <a:rPr lang="en-US" b="1">
                <a:solidFill>
                  <a:schemeClr val="accent5"/>
                </a:solidFill>
              </a:rPr>
              <a:t>Best Professional Certification </a:t>
            </a:r>
            <a:br>
              <a:rPr lang="en-US" b="1">
                <a:solidFill>
                  <a:schemeClr val="accent5"/>
                </a:solidFill>
              </a:rPr>
            </a:br>
            <a:r>
              <a:rPr lang="en-US" b="1">
                <a:solidFill>
                  <a:schemeClr val="accent5"/>
                </a:solidFill>
              </a:rPr>
              <a:t>Program</a:t>
            </a:r>
            <a:br>
              <a:rPr lang="en-US" sz="2400" b="1">
                <a:solidFill>
                  <a:schemeClr val="accent5"/>
                </a:solidFill>
              </a:rPr>
            </a:br>
            <a:r>
              <a:rPr lang="en-US" sz="1600">
                <a:solidFill>
                  <a:schemeClr val="tx1">
                    <a:lumMod val="75000"/>
                    <a:lumOff val="25000"/>
                  </a:schemeClr>
                </a:solidFill>
              </a:rPr>
              <a:t>SC Awards 2024</a:t>
            </a:r>
            <a:endParaRPr lang="en-US" sz="2400">
              <a:solidFill>
                <a:schemeClr val="tx1">
                  <a:lumMod val="75000"/>
                  <a:lumOff val="25000"/>
                </a:schemeClr>
              </a:solidFill>
            </a:endParaRPr>
          </a:p>
        </p:txBody>
      </p:sp>
      <p:sp>
        <p:nvSpPr>
          <p:cNvPr id="60" name="TextBox 59">
            <a:extLst>
              <a:ext uri="{FF2B5EF4-FFF2-40B4-BE49-F238E27FC236}">
                <a16:creationId xmlns:a16="http://schemas.microsoft.com/office/drawing/2014/main" id="{816C5123-D1FB-B24E-A11B-3FC2F5613B3F}"/>
              </a:ext>
            </a:extLst>
          </p:cNvPr>
          <p:cNvSpPr txBox="1"/>
          <p:nvPr/>
        </p:nvSpPr>
        <p:spPr>
          <a:xfrm>
            <a:off x="481528" y="4123851"/>
            <a:ext cx="10376971" cy="230772"/>
          </a:xfrm>
          <a:prstGeom prst="rect">
            <a:avLst/>
          </a:prstGeom>
          <a:noFill/>
        </p:spPr>
        <p:txBody>
          <a:bodyPr wrap="square" lIns="0" tIns="0" rIns="0" bIns="0" rtlCol="0">
            <a:noAutofit/>
          </a:bodyPr>
          <a:lstStyle/>
          <a:p>
            <a:pPr>
              <a:spcBef>
                <a:spcPts val="900"/>
              </a:spcBef>
            </a:pPr>
            <a:r>
              <a:rPr lang="en-US" sz="2400" b="1">
                <a:solidFill>
                  <a:schemeClr val="bg1"/>
                </a:solidFill>
              </a:rPr>
              <a:t>Global Knowledge’s 2022 Highest-Paying Cybersecurity Certifications</a:t>
            </a:r>
            <a:endParaRPr lang="en-US" sz="2400">
              <a:solidFill>
                <a:schemeClr val="bg1"/>
              </a:solidFill>
            </a:endParaRPr>
          </a:p>
        </p:txBody>
      </p:sp>
      <p:grpSp>
        <p:nvGrpSpPr>
          <p:cNvPr id="13" name="Group 12">
            <a:extLst>
              <a:ext uri="{FF2B5EF4-FFF2-40B4-BE49-F238E27FC236}">
                <a16:creationId xmlns:a16="http://schemas.microsoft.com/office/drawing/2014/main" id="{535A6556-8BEB-E54D-8E9A-DB64BE8E8A66}"/>
              </a:ext>
            </a:extLst>
          </p:cNvPr>
          <p:cNvGrpSpPr/>
          <p:nvPr/>
        </p:nvGrpSpPr>
        <p:grpSpPr>
          <a:xfrm>
            <a:off x="302749" y="4643370"/>
            <a:ext cx="1904512" cy="1324871"/>
            <a:chOff x="578851" y="4602899"/>
            <a:chExt cx="1904512" cy="1324871"/>
          </a:xfrm>
        </p:grpSpPr>
        <p:sp>
          <p:nvSpPr>
            <p:cNvPr id="77" name="TextBox 76">
              <a:extLst>
                <a:ext uri="{FF2B5EF4-FFF2-40B4-BE49-F238E27FC236}">
                  <a16:creationId xmlns:a16="http://schemas.microsoft.com/office/drawing/2014/main" id="{98ABEB80-4DAA-244D-B915-2615F4DD5458}"/>
                </a:ext>
              </a:extLst>
            </p:cNvPr>
            <p:cNvSpPr txBox="1"/>
            <p:nvPr/>
          </p:nvSpPr>
          <p:spPr>
            <a:xfrm>
              <a:off x="578851" y="4602899"/>
              <a:ext cx="868991" cy="132487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4400" b="1" i="0" u="none" strike="noStrike" kern="0" cap="none" normalizeH="0" baseline="99000" noProof="0">
                  <a:ln>
                    <a:noFill/>
                  </a:ln>
                  <a:solidFill>
                    <a:schemeClr val="bg1"/>
                  </a:solidFill>
                  <a:effectLst/>
                  <a:uLnTx/>
                  <a:uFillTx/>
                </a:rPr>
                <a:t>#</a:t>
              </a:r>
              <a:r>
                <a:rPr kumimoji="0" lang="en-US" sz="8797" b="1" i="0" u="none" strike="noStrike" kern="0" cap="none" spc="-500" normalizeH="0" noProof="0">
                  <a:ln>
                    <a:noFill/>
                  </a:ln>
                  <a:solidFill>
                    <a:schemeClr val="bg1"/>
                  </a:solidFill>
                  <a:effectLst/>
                  <a:uLnTx/>
                  <a:uFillTx/>
                </a:rPr>
                <a:t>1</a:t>
              </a:r>
              <a:endParaRPr kumimoji="0" lang="en-US" sz="8797" b="1" i="0" u="none" strike="noStrike" kern="0" cap="none" spc="0" normalizeH="0" baseline="0" noProof="0">
                <a:ln>
                  <a:noFill/>
                </a:ln>
                <a:solidFill>
                  <a:schemeClr val="bg1"/>
                </a:solidFill>
                <a:effectLst/>
                <a:uLnTx/>
                <a:uFillTx/>
              </a:endParaRPr>
            </a:p>
          </p:txBody>
        </p:sp>
        <p:sp>
          <p:nvSpPr>
            <p:cNvPr id="78" name="TextBox 77">
              <a:extLst>
                <a:ext uri="{FF2B5EF4-FFF2-40B4-BE49-F238E27FC236}">
                  <a16:creationId xmlns:a16="http://schemas.microsoft.com/office/drawing/2014/main" id="{54B921ED-0156-C746-AFDB-95E367203583}"/>
                </a:ext>
              </a:extLst>
            </p:cNvPr>
            <p:cNvSpPr txBox="1"/>
            <p:nvPr/>
          </p:nvSpPr>
          <p:spPr>
            <a:xfrm>
              <a:off x="1363881" y="5363069"/>
              <a:ext cx="1119482" cy="4073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rPr>
                <a:t>CRISC</a:t>
              </a:r>
            </a:p>
          </p:txBody>
        </p:sp>
      </p:grpSp>
      <p:cxnSp>
        <p:nvCxnSpPr>
          <p:cNvPr id="15" name="Straight Connector 14">
            <a:extLst>
              <a:ext uri="{FF2B5EF4-FFF2-40B4-BE49-F238E27FC236}">
                <a16:creationId xmlns:a16="http://schemas.microsoft.com/office/drawing/2014/main" id="{4314CD63-3D2A-A74D-89D0-3B17898E0D41}"/>
              </a:ext>
            </a:extLst>
          </p:cNvPr>
          <p:cNvCxnSpPr/>
          <p:nvPr/>
        </p:nvCxnSpPr>
        <p:spPr>
          <a:xfrm>
            <a:off x="2473260" y="4827756"/>
            <a:ext cx="0" cy="948645"/>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AFFFDB8-D06A-C72B-2EC9-0E311102F272}"/>
              </a:ext>
            </a:extLst>
          </p:cNvPr>
          <p:cNvGrpSpPr/>
          <p:nvPr/>
        </p:nvGrpSpPr>
        <p:grpSpPr>
          <a:xfrm>
            <a:off x="353912" y="1025348"/>
            <a:ext cx="10779278" cy="657710"/>
            <a:chOff x="670437" y="1368905"/>
            <a:chExt cx="8496904" cy="463331"/>
          </a:xfrm>
        </p:grpSpPr>
        <p:grpSp>
          <p:nvGrpSpPr>
            <p:cNvPr id="8" name="Group 7">
              <a:extLst>
                <a:ext uri="{FF2B5EF4-FFF2-40B4-BE49-F238E27FC236}">
                  <a16:creationId xmlns:a16="http://schemas.microsoft.com/office/drawing/2014/main" id="{7B5DA884-160F-7C4A-A9E3-99F56BBCDD70}"/>
                </a:ext>
              </a:extLst>
            </p:cNvPr>
            <p:cNvGrpSpPr/>
            <p:nvPr/>
          </p:nvGrpSpPr>
          <p:grpSpPr>
            <a:xfrm>
              <a:off x="670437" y="1368905"/>
              <a:ext cx="6100595" cy="463331"/>
              <a:chOff x="798795" y="968254"/>
              <a:chExt cx="10612672" cy="806016"/>
            </a:xfrm>
          </p:grpSpPr>
          <p:pic>
            <p:nvPicPr>
              <p:cNvPr id="14" name="Picture 13" descr="A close up of a sign&#10;&#10;Description automatically generated">
                <a:extLst>
                  <a:ext uri="{FF2B5EF4-FFF2-40B4-BE49-F238E27FC236}">
                    <a16:creationId xmlns:a16="http://schemas.microsoft.com/office/drawing/2014/main" id="{2D94D6D1-F587-5D44-8541-D6AD062321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1364" y="980582"/>
                <a:ext cx="1669042" cy="793688"/>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F5C0661F-31B6-0545-BDAE-4D81C3A393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76875" y="976619"/>
                <a:ext cx="2002327" cy="797147"/>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1BD374E-BE9E-9743-965A-A94E16842E4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28367" y="968254"/>
                <a:ext cx="1783100" cy="795617"/>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2049A541-3FA7-1448-8902-8653B1FC19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795" y="968254"/>
                <a:ext cx="2006226" cy="798700"/>
              </a:xfrm>
              <a:prstGeom prst="rect">
                <a:avLst/>
              </a:prstGeom>
            </p:spPr>
          </p:pic>
          <p:pic>
            <p:nvPicPr>
              <p:cNvPr id="20" name="Picture 19">
                <a:extLst>
                  <a:ext uri="{FF2B5EF4-FFF2-40B4-BE49-F238E27FC236}">
                    <a16:creationId xmlns:a16="http://schemas.microsoft.com/office/drawing/2014/main" id="{AB2DFDA0-C51F-A747-BD49-F52CD103FB25}"/>
                  </a:ext>
                </a:extLst>
              </p:cNvPr>
              <p:cNvPicPr>
                <a:picLocks noChangeAspect="1"/>
              </p:cNvPicPr>
              <p:nvPr/>
            </p:nvPicPr>
            <p:blipFill>
              <a:blip r:embed="rId9" cstate="screen">
                <a:alphaModFix/>
                <a:extLst>
                  <a:ext uri="{28A0092B-C50C-407E-A947-70E740481C1C}">
                    <a14:useLocalDpi xmlns:a14="http://schemas.microsoft.com/office/drawing/2010/main"/>
                  </a:ext>
                </a:extLst>
              </a:blip>
              <a:stretch>
                <a:fillRect/>
              </a:stretch>
            </p:blipFill>
            <p:spPr>
              <a:xfrm>
                <a:off x="7312569" y="968254"/>
                <a:ext cx="2041171" cy="795617"/>
              </a:xfrm>
              <a:prstGeom prst="rect">
                <a:avLst/>
              </a:prstGeom>
            </p:spPr>
          </p:pic>
        </p:grpSp>
        <p:pic>
          <p:nvPicPr>
            <p:cNvPr id="11" name="Picture 10" descr="Text&#10;&#10;Description automatically generated">
              <a:extLst>
                <a:ext uri="{FF2B5EF4-FFF2-40B4-BE49-F238E27FC236}">
                  <a16:creationId xmlns:a16="http://schemas.microsoft.com/office/drawing/2014/main" id="{5964B12C-E58C-64EE-6FB1-76705CA48168}"/>
                </a:ext>
              </a:extLst>
            </p:cNvPr>
            <p:cNvPicPr>
              <a:picLocks noChangeAspect="1"/>
            </p:cNvPicPr>
            <p:nvPr/>
          </p:nvPicPr>
          <p:blipFill>
            <a:blip r:embed="rId10"/>
            <a:stretch>
              <a:fillRect/>
            </a:stretch>
          </p:blipFill>
          <p:spPr>
            <a:xfrm>
              <a:off x="6928898" y="1373613"/>
              <a:ext cx="931476" cy="457354"/>
            </a:xfrm>
            <a:prstGeom prst="rect">
              <a:avLst/>
            </a:prstGeom>
          </p:spPr>
        </p:pic>
        <p:pic>
          <p:nvPicPr>
            <p:cNvPr id="12" name="Picture 11" descr="Text&#10;&#10;Description automatically generated with low confidence">
              <a:extLst>
                <a:ext uri="{FF2B5EF4-FFF2-40B4-BE49-F238E27FC236}">
                  <a16:creationId xmlns:a16="http://schemas.microsoft.com/office/drawing/2014/main" id="{DBF77451-91A3-E1C7-79B3-AA439D19ADDB}"/>
                </a:ext>
              </a:extLst>
            </p:cNvPr>
            <p:cNvPicPr>
              <a:picLocks noChangeAspect="1"/>
            </p:cNvPicPr>
            <p:nvPr/>
          </p:nvPicPr>
          <p:blipFill>
            <a:blip r:embed="rId11"/>
            <a:stretch>
              <a:fillRect/>
            </a:stretch>
          </p:blipFill>
          <p:spPr>
            <a:xfrm>
              <a:off x="8018240" y="1373613"/>
              <a:ext cx="1149101" cy="457354"/>
            </a:xfrm>
            <a:prstGeom prst="rect">
              <a:avLst/>
            </a:prstGeom>
          </p:spPr>
        </p:pic>
      </p:grpSp>
      <p:grpSp>
        <p:nvGrpSpPr>
          <p:cNvPr id="6" name="Group 5">
            <a:extLst>
              <a:ext uri="{FF2B5EF4-FFF2-40B4-BE49-F238E27FC236}">
                <a16:creationId xmlns:a16="http://schemas.microsoft.com/office/drawing/2014/main" id="{F0DA4821-08EC-48CC-410C-8EB91E5EADCF}"/>
              </a:ext>
            </a:extLst>
          </p:cNvPr>
          <p:cNvGrpSpPr/>
          <p:nvPr/>
        </p:nvGrpSpPr>
        <p:grpSpPr>
          <a:xfrm>
            <a:off x="2859595" y="4643370"/>
            <a:ext cx="1988792" cy="1324871"/>
            <a:chOff x="578851" y="4602899"/>
            <a:chExt cx="1988792" cy="1324871"/>
          </a:xfrm>
        </p:grpSpPr>
        <p:sp>
          <p:nvSpPr>
            <p:cNvPr id="21" name="TextBox 20">
              <a:extLst>
                <a:ext uri="{FF2B5EF4-FFF2-40B4-BE49-F238E27FC236}">
                  <a16:creationId xmlns:a16="http://schemas.microsoft.com/office/drawing/2014/main" id="{DEA02F15-2E88-13F2-730F-0456F714BD2D}"/>
                </a:ext>
              </a:extLst>
            </p:cNvPr>
            <p:cNvSpPr txBox="1"/>
            <p:nvPr/>
          </p:nvSpPr>
          <p:spPr>
            <a:xfrm>
              <a:off x="578851" y="4602899"/>
              <a:ext cx="868991" cy="132487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4400" b="1" i="0" u="none" strike="noStrike" kern="0" cap="none" normalizeH="0" baseline="99000" noProof="0">
                  <a:ln>
                    <a:noFill/>
                  </a:ln>
                  <a:solidFill>
                    <a:schemeClr val="bg1"/>
                  </a:solidFill>
                  <a:effectLst/>
                  <a:uLnTx/>
                  <a:uFillTx/>
                </a:rPr>
                <a:t>#</a:t>
              </a:r>
              <a:r>
                <a:rPr kumimoji="0" lang="en-US" sz="8797" b="1" i="0" u="none" strike="noStrike" kern="0" cap="none" spc="-500" normalizeH="0" noProof="0">
                  <a:ln>
                    <a:noFill/>
                  </a:ln>
                  <a:solidFill>
                    <a:schemeClr val="bg1"/>
                  </a:solidFill>
                  <a:effectLst/>
                  <a:uLnTx/>
                  <a:uFillTx/>
                </a:rPr>
                <a:t>2</a:t>
              </a:r>
              <a:endParaRPr kumimoji="0" lang="en-US" sz="8797" b="1" i="0" u="none" strike="noStrike" kern="0" cap="none" spc="0" normalizeH="0" baseline="0" noProof="0">
                <a:ln>
                  <a:noFill/>
                </a:ln>
                <a:solidFill>
                  <a:schemeClr val="bg1"/>
                </a:solidFill>
                <a:effectLst/>
                <a:uLnTx/>
                <a:uFillTx/>
              </a:endParaRPr>
            </a:p>
          </p:txBody>
        </p:sp>
        <p:sp>
          <p:nvSpPr>
            <p:cNvPr id="22" name="TextBox 21">
              <a:extLst>
                <a:ext uri="{FF2B5EF4-FFF2-40B4-BE49-F238E27FC236}">
                  <a16:creationId xmlns:a16="http://schemas.microsoft.com/office/drawing/2014/main" id="{98F47CC4-09E9-2AFF-25A9-6BE7D36CAF72}"/>
                </a:ext>
              </a:extLst>
            </p:cNvPr>
            <p:cNvSpPr txBox="1"/>
            <p:nvPr/>
          </p:nvSpPr>
          <p:spPr>
            <a:xfrm>
              <a:off x="1448161" y="5363069"/>
              <a:ext cx="1119482" cy="4073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rPr>
                <a:t>CISM</a:t>
              </a:r>
            </a:p>
          </p:txBody>
        </p:sp>
      </p:grpSp>
      <p:grpSp>
        <p:nvGrpSpPr>
          <p:cNvPr id="23" name="Group 22">
            <a:extLst>
              <a:ext uri="{FF2B5EF4-FFF2-40B4-BE49-F238E27FC236}">
                <a16:creationId xmlns:a16="http://schemas.microsoft.com/office/drawing/2014/main" id="{6EB9B9F6-9B0D-5E01-2BC6-40E331D4D775}"/>
              </a:ext>
            </a:extLst>
          </p:cNvPr>
          <p:cNvGrpSpPr/>
          <p:nvPr/>
        </p:nvGrpSpPr>
        <p:grpSpPr>
          <a:xfrm>
            <a:off x="5257210" y="4643370"/>
            <a:ext cx="1988792" cy="1324871"/>
            <a:chOff x="578851" y="4602899"/>
            <a:chExt cx="1988792" cy="1324871"/>
          </a:xfrm>
        </p:grpSpPr>
        <p:sp>
          <p:nvSpPr>
            <p:cNvPr id="24" name="TextBox 23">
              <a:extLst>
                <a:ext uri="{FF2B5EF4-FFF2-40B4-BE49-F238E27FC236}">
                  <a16:creationId xmlns:a16="http://schemas.microsoft.com/office/drawing/2014/main" id="{F96665DE-3FC6-7C71-63EC-409939902774}"/>
                </a:ext>
              </a:extLst>
            </p:cNvPr>
            <p:cNvSpPr txBox="1"/>
            <p:nvPr/>
          </p:nvSpPr>
          <p:spPr>
            <a:xfrm>
              <a:off x="578851" y="4602899"/>
              <a:ext cx="868991" cy="1324871"/>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4400" b="1" i="0" u="none" strike="noStrike" kern="0" cap="none" normalizeH="0" baseline="99000" noProof="0">
                  <a:ln>
                    <a:noFill/>
                  </a:ln>
                  <a:solidFill>
                    <a:schemeClr val="bg1"/>
                  </a:solidFill>
                  <a:effectLst/>
                  <a:uLnTx/>
                  <a:uFillTx/>
                </a:rPr>
                <a:t>#</a:t>
              </a:r>
              <a:r>
                <a:rPr kumimoji="0" lang="en-US" sz="8797" b="1" i="0" u="none" strike="noStrike" kern="0" cap="none" spc="-500" normalizeH="0" noProof="0">
                  <a:ln>
                    <a:noFill/>
                  </a:ln>
                  <a:solidFill>
                    <a:schemeClr val="bg1"/>
                  </a:solidFill>
                  <a:effectLst/>
                  <a:uLnTx/>
                  <a:uFillTx/>
                </a:rPr>
                <a:t>4</a:t>
              </a:r>
              <a:endParaRPr kumimoji="0" lang="en-US" sz="8797" b="1" i="0" u="none" strike="noStrike" kern="0" cap="none" spc="0" normalizeH="0" baseline="0" noProof="0">
                <a:ln>
                  <a:noFill/>
                </a:ln>
                <a:solidFill>
                  <a:schemeClr val="bg1"/>
                </a:solidFill>
                <a:effectLst/>
                <a:uLnTx/>
                <a:uFillTx/>
              </a:endParaRPr>
            </a:p>
          </p:txBody>
        </p:sp>
        <p:sp>
          <p:nvSpPr>
            <p:cNvPr id="25" name="TextBox 24">
              <a:extLst>
                <a:ext uri="{FF2B5EF4-FFF2-40B4-BE49-F238E27FC236}">
                  <a16:creationId xmlns:a16="http://schemas.microsoft.com/office/drawing/2014/main" id="{60437051-65E4-3102-C123-A7693DFB0612}"/>
                </a:ext>
              </a:extLst>
            </p:cNvPr>
            <p:cNvSpPr txBox="1"/>
            <p:nvPr/>
          </p:nvSpPr>
          <p:spPr>
            <a:xfrm>
              <a:off x="1448161" y="5363069"/>
              <a:ext cx="1119482" cy="407324"/>
            </a:xfrm>
            <a:prstGeom prst="rect">
              <a:avLst/>
            </a:prstGeom>
            <a:noFill/>
          </p:spPr>
          <p:txBody>
            <a:bodyPr wrap="square" lIns="0" tIns="0" rIns="0" bIns="0" rtlCol="0">
              <a:noAutofit/>
            </a:bodyPr>
            <a:lstStyle/>
            <a:p>
              <a:pPr marL="0" marR="0" lvl="0" indent="0" defTabSz="914400" eaLnBrk="1" fontAlgn="auto" latinLnBrk="0" hangingPunct="1">
                <a:lnSpc>
                  <a:spcPct val="100000"/>
                </a:lnSpc>
                <a:spcBef>
                  <a:spcPts val="900"/>
                </a:spcBef>
                <a:spcAft>
                  <a:spcPts val="0"/>
                </a:spcAft>
                <a:buClrTx/>
                <a:buSzTx/>
                <a:buFontTx/>
                <a:buNone/>
                <a:tabLst/>
                <a:defRPr/>
              </a:pPr>
              <a:r>
                <a:rPr kumimoji="0" lang="en-US" sz="2800" b="1" i="0" u="none" strike="noStrike" kern="0" cap="none" spc="0" normalizeH="0" baseline="0" noProof="0">
                  <a:ln>
                    <a:noFill/>
                  </a:ln>
                  <a:solidFill>
                    <a:schemeClr val="bg1"/>
                  </a:solidFill>
                  <a:effectLst/>
                  <a:uLnTx/>
                  <a:uFillTx/>
                </a:rPr>
                <a:t>CGEIT</a:t>
              </a:r>
            </a:p>
          </p:txBody>
        </p:sp>
      </p:grpSp>
      <p:cxnSp>
        <p:nvCxnSpPr>
          <p:cNvPr id="26" name="Straight Connector 25">
            <a:extLst>
              <a:ext uri="{FF2B5EF4-FFF2-40B4-BE49-F238E27FC236}">
                <a16:creationId xmlns:a16="http://schemas.microsoft.com/office/drawing/2014/main" id="{DFD789C5-2A42-3917-3586-D02934199339}"/>
              </a:ext>
            </a:extLst>
          </p:cNvPr>
          <p:cNvCxnSpPr/>
          <p:nvPr/>
        </p:nvCxnSpPr>
        <p:spPr>
          <a:xfrm>
            <a:off x="4937163" y="4827755"/>
            <a:ext cx="0" cy="948645"/>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28" name="Footer Placeholder 3">
            <a:extLst>
              <a:ext uri="{FF2B5EF4-FFF2-40B4-BE49-F238E27FC236}">
                <a16:creationId xmlns:a16="http://schemas.microsoft.com/office/drawing/2014/main" id="{3A1C4E27-64A8-78EF-149D-113DBBFC8538}"/>
              </a:ext>
            </a:extLst>
          </p:cNvPr>
          <p:cNvSpPr>
            <a:spLocks noGrp="1"/>
          </p:cNvSpPr>
          <p:nvPr>
            <p:ph type="ftr" sz="quarter" idx="11"/>
          </p:nvPr>
        </p:nvSpPr>
        <p:spPr>
          <a:xfrm>
            <a:off x="4315534" y="6454287"/>
            <a:ext cx="5433874" cy="365125"/>
          </a:xfrm>
        </p:spPr>
        <p:txBody>
          <a:bodyPr/>
          <a:lstStyle/>
          <a:p>
            <a:r>
              <a:rPr lang="en-US" sz="1400">
                <a:solidFill>
                  <a:schemeClr val="bg2"/>
                </a:solidFill>
              </a:rPr>
              <a:t>Copyright 2024 ISACA. All Rights Reserved.</a:t>
            </a:r>
          </a:p>
        </p:txBody>
      </p:sp>
    </p:spTree>
    <p:extLst>
      <p:ext uri="{BB962C8B-B14F-4D97-AF65-F5344CB8AC3E}">
        <p14:creationId xmlns:p14="http://schemas.microsoft.com/office/powerpoint/2010/main" val="382764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par>
                          <p:cTn id="17" fill="hold">
                            <p:stCondLst>
                              <p:cond delay="500"/>
                            </p:stCondLst>
                            <p:childTnLst>
                              <p:par>
                                <p:cTn id="18" presetID="2" presetClass="entr" presetSubtype="4" accel="50000" decel="5000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additive="base">
                                        <p:cTn id="20" dur="500" fill="hold"/>
                                        <p:tgtEl>
                                          <p:spTgt spid="86"/>
                                        </p:tgtEl>
                                        <p:attrNameLst>
                                          <p:attrName>ppt_x</p:attrName>
                                        </p:attrNameLst>
                                      </p:cBhvr>
                                      <p:tavLst>
                                        <p:tav tm="0">
                                          <p:val>
                                            <p:strVal val="#ppt_x"/>
                                          </p:val>
                                        </p:tav>
                                        <p:tav tm="100000">
                                          <p:val>
                                            <p:strVal val="#ppt_x"/>
                                          </p:val>
                                        </p:tav>
                                      </p:tavLst>
                                    </p:anim>
                                    <p:anim calcmode="lin" valueType="num">
                                      <p:cBhvr additive="base">
                                        <p:cTn id="21" dur="500" fill="hold"/>
                                        <p:tgtEl>
                                          <p:spTgt spid="86"/>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animEffect transition="in" filter="fade">
                                      <p:cBhvr>
                                        <p:cTn id="24" dur="500"/>
                                        <p:tgtEl>
                                          <p:spTgt spid="88"/>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0" grpId="0"/>
      <p:bldP spid="50"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E31E8FF-DF2C-EC24-EF67-B97416FB1DC6}"/>
              </a:ext>
            </a:extLst>
          </p:cNvPr>
          <p:cNvSpPr/>
          <p:nvPr/>
        </p:nvSpPr>
        <p:spPr>
          <a:xfrm>
            <a:off x="0" y="0"/>
            <a:ext cx="12246531" cy="1615593"/>
          </a:xfrm>
          <a:prstGeom prst="rect">
            <a:avLst/>
          </a:prstGeom>
          <a:gradFill flip="none" rotWithShape="1">
            <a:gsLst>
              <a:gs pos="0">
                <a:schemeClr val="accent4">
                  <a:lumMod val="5000"/>
                  <a:lumOff val="95000"/>
                </a:schemeClr>
              </a:gs>
              <a:gs pos="63000">
                <a:schemeClr val="bg1">
                  <a:alpha val="76000"/>
                </a:schemeClr>
              </a:gs>
              <a:gs pos="83000">
                <a:schemeClr val="bg1">
                  <a:alpha val="4500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sz="2000" b="1"/>
          </a:p>
        </p:txBody>
      </p:sp>
      <p:sp>
        <p:nvSpPr>
          <p:cNvPr id="6" name="Title 5">
            <a:extLst>
              <a:ext uri="{FF2B5EF4-FFF2-40B4-BE49-F238E27FC236}">
                <a16:creationId xmlns:a16="http://schemas.microsoft.com/office/drawing/2014/main" id="{107E07DB-D94A-9022-1EAF-3CDFAEB4BF4C}"/>
              </a:ext>
            </a:extLst>
          </p:cNvPr>
          <p:cNvSpPr>
            <a:spLocks noGrp="1"/>
          </p:cNvSpPr>
          <p:nvPr>
            <p:ph type="title"/>
          </p:nvPr>
        </p:nvSpPr>
        <p:spPr>
          <a:xfrm>
            <a:off x="420917" y="141271"/>
            <a:ext cx="10515600" cy="1325563"/>
          </a:xfrm>
        </p:spPr>
        <p:txBody>
          <a:bodyPr/>
          <a:lstStyle/>
          <a:p>
            <a:r>
              <a:rPr lang="en-US"/>
              <a:t>In Pursuit of Digital Trust</a:t>
            </a:r>
          </a:p>
        </p:txBody>
      </p:sp>
      <p:sp>
        <p:nvSpPr>
          <p:cNvPr id="9" name="Content Placeholder 6">
            <a:extLst>
              <a:ext uri="{FF2B5EF4-FFF2-40B4-BE49-F238E27FC236}">
                <a16:creationId xmlns:a16="http://schemas.microsoft.com/office/drawing/2014/main" id="{7AEAA682-3FDB-9EB9-0CC0-DB013BF8CA7B}"/>
              </a:ext>
            </a:extLst>
          </p:cNvPr>
          <p:cNvSpPr>
            <a:spLocks noGrp="1"/>
          </p:cNvSpPr>
          <p:nvPr>
            <p:ph idx="1"/>
          </p:nvPr>
        </p:nvSpPr>
        <p:spPr>
          <a:xfrm>
            <a:off x="496888" y="2314955"/>
            <a:ext cx="2582778" cy="407909"/>
          </a:xfrm>
        </p:spPr>
        <p:txBody>
          <a:bodyPr>
            <a:noAutofit/>
          </a:bodyPr>
          <a:lstStyle/>
          <a:p>
            <a:pPr marL="0" indent="0">
              <a:lnSpc>
                <a:spcPct val="120000"/>
              </a:lnSpc>
              <a:spcBef>
                <a:spcPts val="2400"/>
              </a:spcBef>
              <a:buNone/>
              <a:defRPr/>
            </a:pPr>
            <a:r>
              <a:rPr lang="en-US" sz="3200" b="1">
                <a:solidFill>
                  <a:srgbClr val="1D2D5C"/>
                </a:solidFill>
                <a:latin typeface="Arial" panose="020B0604020202020204"/>
              </a:rPr>
              <a:t>Privacy</a:t>
            </a:r>
          </a:p>
        </p:txBody>
      </p:sp>
      <p:sp>
        <p:nvSpPr>
          <p:cNvPr id="8" name="Slide Number Placeholder 4">
            <a:extLst>
              <a:ext uri="{FF2B5EF4-FFF2-40B4-BE49-F238E27FC236}">
                <a16:creationId xmlns:a16="http://schemas.microsoft.com/office/drawing/2014/main" id="{66EA4D40-6558-0434-D4A1-CB3CB5FD00D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2C3BC0-3EBF-3C4C-A3D8-795624EBC6AA}"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mn-cs"/>
            </a:endParaRPr>
          </a:p>
        </p:txBody>
      </p:sp>
      <p:sp>
        <p:nvSpPr>
          <p:cNvPr id="10" name="Content Placeholder 6">
            <a:extLst>
              <a:ext uri="{FF2B5EF4-FFF2-40B4-BE49-F238E27FC236}">
                <a16:creationId xmlns:a16="http://schemas.microsoft.com/office/drawing/2014/main" id="{9F6C6CC5-C663-A6D5-3F89-D63E03B4EE5D}"/>
              </a:ext>
            </a:extLst>
          </p:cNvPr>
          <p:cNvSpPr txBox="1">
            <a:spLocks/>
          </p:cNvSpPr>
          <p:nvPr/>
        </p:nvSpPr>
        <p:spPr>
          <a:xfrm>
            <a:off x="4363265" y="2314955"/>
            <a:ext cx="2518610" cy="40790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1" i="0" u="none" strike="noStrike" kern="1200" cap="none" spc="0" normalizeH="0" baseline="0" noProof="0">
                <a:ln>
                  <a:noFill/>
                </a:ln>
                <a:solidFill>
                  <a:srgbClr val="1D2D5C"/>
                </a:solidFill>
                <a:effectLst/>
                <a:uLnTx/>
                <a:uFillTx/>
                <a:latin typeface="Arial" panose="020B0604020202020204"/>
                <a:ea typeface="+mn-ea"/>
                <a:cs typeface="+mn-cs"/>
              </a:rPr>
              <a:t>Security</a:t>
            </a:r>
          </a:p>
        </p:txBody>
      </p:sp>
      <p:sp>
        <p:nvSpPr>
          <p:cNvPr id="11" name="Content Placeholder 6">
            <a:extLst>
              <a:ext uri="{FF2B5EF4-FFF2-40B4-BE49-F238E27FC236}">
                <a16:creationId xmlns:a16="http://schemas.microsoft.com/office/drawing/2014/main" id="{EEFB0206-B31B-B7EC-8AF2-13682B878035}"/>
              </a:ext>
            </a:extLst>
          </p:cNvPr>
          <p:cNvSpPr txBox="1">
            <a:spLocks/>
          </p:cNvSpPr>
          <p:nvPr/>
        </p:nvSpPr>
        <p:spPr>
          <a:xfrm>
            <a:off x="8229642" y="2314955"/>
            <a:ext cx="2630906" cy="40790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1" i="0" u="none" strike="noStrike" kern="1200" cap="none" spc="0" normalizeH="0" baseline="0" noProof="0">
                <a:ln>
                  <a:noFill/>
                </a:ln>
                <a:solidFill>
                  <a:srgbClr val="1D2D5C"/>
                </a:solidFill>
                <a:effectLst/>
                <a:uLnTx/>
                <a:uFillTx/>
                <a:latin typeface="Arial" panose="020B0604020202020204"/>
                <a:ea typeface="+mn-ea"/>
                <a:cs typeface="+mn-cs"/>
              </a:rPr>
              <a:t>Risk</a:t>
            </a:r>
          </a:p>
        </p:txBody>
      </p:sp>
      <p:sp>
        <p:nvSpPr>
          <p:cNvPr id="12" name="Content Placeholder 6">
            <a:extLst>
              <a:ext uri="{FF2B5EF4-FFF2-40B4-BE49-F238E27FC236}">
                <a16:creationId xmlns:a16="http://schemas.microsoft.com/office/drawing/2014/main" id="{AE330670-89BF-A0A3-319B-C8A306DAEB88}"/>
              </a:ext>
            </a:extLst>
          </p:cNvPr>
          <p:cNvSpPr txBox="1">
            <a:spLocks/>
          </p:cNvSpPr>
          <p:nvPr/>
        </p:nvSpPr>
        <p:spPr>
          <a:xfrm>
            <a:off x="496888" y="4657593"/>
            <a:ext cx="2582779" cy="40790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1" i="0" u="none" strike="noStrike" kern="1200" cap="none" spc="0" normalizeH="0" baseline="0" noProof="0">
                <a:ln>
                  <a:noFill/>
                </a:ln>
                <a:solidFill>
                  <a:srgbClr val="1D2D5C"/>
                </a:solidFill>
                <a:effectLst/>
                <a:uLnTx/>
                <a:uFillTx/>
                <a:latin typeface="Arial" panose="020B0604020202020204"/>
                <a:ea typeface="+mn-ea"/>
                <a:cs typeface="+mn-cs"/>
              </a:rPr>
              <a:t>Quality</a:t>
            </a:r>
          </a:p>
        </p:txBody>
      </p:sp>
      <p:sp>
        <p:nvSpPr>
          <p:cNvPr id="13" name="Content Placeholder 6">
            <a:extLst>
              <a:ext uri="{FF2B5EF4-FFF2-40B4-BE49-F238E27FC236}">
                <a16:creationId xmlns:a16="http://schemas.microsoft.com/office/drawing/2014/main" id="{C1ECB12F-DCB4-1BB9-E302-40F8FCF7A9A6}"/>
              </a:ext>
            </a:extLst>
          </p:cNvPr>
          <p:cNvSpPr txBox="1">
            <a:spLocks/>
          </p:cNvSpPr>
          <p:nvPr/>
        </p:nvSpPr>
        <p:spPr>
          <a:xfrm>
            <a:off x="4363265" y="4657593"/>
            <a:ext cx="2630905" cy="40790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1" i="0" u="none" strike="noStrike" kern="1200" cap="none" spc="0" normalizeH="0" baseline="0" noProof="0">
                <a:ln>
                  <a:noFill/>
                </a:ln>
                <a:solidFill>
                  <a:srgbClr val="1D2D5C"/>
                </a:solidFill>
                <a:effectLst/>
                <a:uLnTx/>
                <a:uFillTx/>
                <a:latin typeface="Arial" panose="020B0604020202020204"/>
                <a:ea typeface="+mn-ea"/>
                <a:cs typeface="+mn-cs"/>
              </a:rPr>
              <a:t>Governance</a:t>
            </a:r>
          </a:p>
        </p:txBody>
      </p:sp>
      <p:sp>
        <p:nvSpPr>
          <p:cNvPr id="14" name="Content Placeholder 6">
            <a:extLst>
              <a:ext uri="{FF2B5EF4-FFF2-40B4-BE49-F238E27FC236}">
                <a16:creationId xmlns:a16="http://schemas.microsoft.com/office/drawing/2014/main" id="{56AA7F79-9CD2-DE27-5219-CE6F9F222EAD}"/>
              </a:ext>
            </a:extLst>
          </p:cNvPr>
          <p:cNvSpPr txBox="1">
            <a:spLocks/>
          </p:cNvSpPr>
          <p:nvPr/>
        </p:nvSpPr>
        <p:spPr>
          <a:xfrm>
            <a:off x="8229642" y="4657593"/>
            <a:ext cx="2630905" cy="407909"/>
          </a:xfrm>
          <a:prstGeom prst="rect">
            <a:avLst/>
          </a:prstGeom>
        </p:spPr>
        <p:txBody>
          <a:bodyPr vert="horz" lIns="0" tIns="0" rIns="0" bIns="0" rtlCol="0">
            <a:noAutofit/>
          </a:bodyPr>
          <a:lstStyle>
            <a:lvl1pPr marL="0" indent="0" algn="l" defTabSz="914400" rtl="0" eaLnBrk="1" latinLnBrk="0" hangingPunct="1">
              <a:lnSpc>
                <a:spcPct val="100000"/>
              </a:lnSpc>
              <a:spcBef>
                <a:spcPts val="2400"/>
              </a:spcBef>
              <a:buFont typeface="Arial"/>
              <a:buNone/>
              <a:defRPr sz="1800" b="0" kern="1200">
                <a:solidFill>
                  <a:schemeClr val="tx1">
                    <a:lumMod val="75000"/>
                    <a:lumOff val="25000"/>
                  </a:schemeClr>
                </a:solidFill>
                <a:latin typeface="+mn-lt"/>
                <a:ea typeface="+mn-ea"/>
                <a:cs typeface="+mn-cs"/>
              </a:defRPr>
            </a:lvl1pPr>
            <a:lvl2pPr marL="6350" indent="0" algn="l" defTabSz="914400" rtl="0" eaLnBrk="1" latinLnBrk="0" hangingPunct="1">
              <a:lnSpc>
                <a:spcPct val="100000"/>
              </a:lnSpc>
              <a:spcBef>
                <a:spcPts val="900"/>
              </a:spcBef>
              <a:buFont typeface="Arial"/>
              <a:buNone/>
              <a:tabLst/>
              <a:defRPr sz="1400" kern="1200">
                <a:solidFill>
                  <a:schemeClr val="tx1">
                    <a:lumMod val="75000"/>
                    <a:lumOff val="25000"/>
                  </a:schemeClr>
                </a:solidFill>
                <a:latin typeface="+mn-lt"/>
                <a:ea typeface="+mn-ea"/>
                <a:cs typeface="+mn-cs"/>
              </a:defRPr>
            </a:lvl2pPr>
            <a:lvl3pPr marL="119063" indent="-119063" algn="l" defTabSz="914400" rtl="0" eaLnBrk="1" latinLnBrk="0" hangingPunct="1">
              <a:lnSpc>
                <a:spcPct val="100000"/>
              </a:lnSpc>
              <a:spcBef>
                <a:spcPts val="600"/>
              </a:spcBef>
              <a:buFont typeface="Arial" charset="0"/>
              <a:buChar char="•"/>
              <a:tabLst/>
              <a:defRPr sz="1400" kern="1200">
                <a:solidFill>
                  <a:schemeClr val="tx1">
                    <a:lumMod val="75000"/>
                    <a:lumOff val="25000"/>
                  </a:schemeClr>
                </a:solidFill>
                <a:latin typeface="+mn-lt"/>
                <a:ea typeface="+mn-ea"/>
                <a:cs typeface="+mn-cs"/>
              </a:defRPr>
            </a:lvl3pPr>
            <a:lvl4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4pPr>
            <a:lvl5pPr marL="228600" indent="-109538" algn="l" defTabSz="914400" rtl="0" eaLnBrk="1" latinLnBrk="0" hangingPunct="1">
              <a:lnSpc>
                <a:spcPct val="100000"/>
              </a:lnSpc>
              <a:spcBef>
                <a:spcPts val="600"/>
              </a:spcBef>
              <a:buFont typeface=".AppleSystemUIFont" charset="-120"/>
              <a:buChar char="–"/>
              <a:tabLst/>
              <a:defRPr sz="11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400"/>
              </a:spcBef>
              <a:spcAft>
                <a:spcPts val="0"/>
              </a:spcAft>
              <a:buClrTx/>
              <a:buSzTx/>
              <a:buFont typeface="Arial"/>
              <a:buNone/>
              <a:tabLst/>
              <a:defRPr/>
            </a:pPr>
            <a:r>
              <a:rPr kumimoji="0" lang="en-US" sz="3200" b="1" i="0" u="none" strike="noStrike" kern="1200" cap="none" spc="0" normalizeH="0" baseline="0" noProof="0">
                <a:ln>
                  <a:noFill/>
                </a:ln>
                <a:solidFill>
                  <a:srgbClr val="1D2D5C"/>
                </a:solidFill>
                <a:effectLst/>
                <a:uLnTx/>
                <a:uFillTx/>
                <a:latin typeface="Arial" panose="020B0604020202020204"/>
                <a:ea typeface="+mn-ea"/>
                <a:cs typeface="+mn-cs"/>
              </a:rPr>
              <a:t>Assurance</a:t>
            </a:r>
          </a:p>
          <a:p>
            <a:pPr marL="0" marR="0" lvl="0" indent="0" algn="l" defTabSz="914400" rtl="0" eaLnBrk="1" fontAlgn="auto" latinLnBrk="0" hangingPunct="1">
              <a:lnSpc>
                <a:spcPct val="100000"/>
              </a:lnSpc>
              <a:spcBef>
                <a:spcPts val="2400"/>
              </a:spcBef>
              <a:spcAft>
                <a:spcPts val="0"/>
              </a:spcAft>
              <a:buClrTx/>
              <a:buSzTx/>
              <a:buFont typeface="Arial"/>
              <a:buNone/>
              <a:tabLst/>
              <a:defRPr/>
            </a:pPr>
            <a:endParaRPr kumimoji="0" lang="en-US" sz="3200" b="1" i="0" u="none" strike="noStrike" kern="1200" cap="none" spc="0" normalizeH="0" baseline="0" noProof="0">
              <a:ln>
                <a:noFill/>
              </a:ln>
              <a:solidFill>
                <a:srgbClr val="1D2D5C"/>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B2971496-D292-E280-053C-D4849E73A104}"/>
              </a:ext>
            </a:extLst>
          </p:cNvPr>
          <p:cNvCxnSpPr>
            <a:cxnSpLocks/>
          </p:cNvCxnSpPr>
          <p:nvPr/>
        </p:nvCxnSpPr>
        <p:spPr>
          <a:xfrm flipH="1">
            <a:off x="496888" y="2290349"/>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EA3C70-3DA8-58DB-219C-23D3D99ACD95}"/>
              </a:ext>
            </a:extLst>
          </p:cNvPr>
          <p:cNvCxnSpPr>
            <a:cxnSpLocks/>
          </p:cNvCxnSpPr>
          <p:nvPr/>
        </p:nvCxnSpPr>
        <p:spPr>
          <a:xfrm flipH="1">
            <a:off x="4363265" y="2290349"/>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5C5799-93F8-FB59-25F4-DAD4E66847E7}"/>
              </a:ext>
            </a:extLst>
          </p:cNvPr>
          <p:cNvCxnSpPr>
            <a:cxnSpLocks/>
          </p:cNvCxnSpPr>
          <p:nvPr/>
        </p:nvCxnSpPr>
        <p:spPr>
          <a:xfrm flipH="1">
            <a:off x="8229642" y="2290349"/>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EFDE7C3-1EBB-4C57-15CC-1CA4901597DE}"/>
              </a:ext>
            </a:extLst>
          </p:cNvPr>
          <p:cNvCxnSpPr>
            <a:cxnSpLocks/>
          </p:cNvCxnSpPr>
          <p:nvPr/>
        </p:nvCxnSpPr>
        <p:spPr>
          <a:xfrm flipH="1">
            <a:off x="496888" y="4647084"/>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C224A98-A0D9-7C53-848F-8774676A43CF}"/>
              </a:ext>
            </a:extLst>
          </p:cNvPr>
          <p:cNvCxnSpPr>
            <a:cxnSpLocks/>
          </p:cNvCxnSpPr>
          <p:nvPr/>
        </p:nvCxnSpPr>
        <p:spPr>
          <a:xfrm flipH="1">
            <a:off x="4363265" y="4647084"/>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B7FF88F-6F1F-E632-CE4A-BE9AEC110566}"/>
              </a:ext>
            </a:extLst>
          </p:cNvPr>
          <p:cNvCxnSpPr>
            <a:cxnSpLocks/>
          </p:cNvCxnSpPr>
          <p:nvPr/>
        </p:nvCxnSpPr>
        <p:spPr>
          <a:xfrm flipH="1">
            <a:off x="8229642" y="4647084"/>
            <a:ext cx="3481346" cy="0"/>
          </a:xfrm>
          <a:prstGeom prst="line">
            <a:avLst/>
          </a:prstGeom>
          <a:ln w="9525">
            <a:solidFill>
              <a:schemeClr val="tx1">
                <a:alpha val="50000"/>
              </a:schemeClr>
            </a:solidFill>
          </a:ln>
        </p:spPr>
        <p:style>
          <a:lnRef idx="1">
            <a:schemeClr val="accent1"/>
          </a:lnRef>
          <a:fillRef idx="0">
            <a:schemeClr val="accent1"/>
          </a:fillRef>
          <a:effectRef idx="0">
            <a:schemeClr val="accent1"/>
          </a:effectRef>
          <a:fontRef idx="minor">
            <a:schemeClr val="tx1"/>
          </a:fontRef>
        </p:style>
      </p:cxnSp>
      <p:pic>
        <p:nvPicPr>
          <p:cNvPr id="21" name="Graphic 20">
            <a:extLst>
              <a:ext uri="{FF2B5EF4-FFF2-40B4-BE49-F238E27FC236}">
                <a16:creationId xmlns:a16="http://schemas.microsoft.com/office/drawing/2014/main" id="{969BC15C-47E8-9589-38F5-61A1E19F6C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7564" y="3187490"/>
            <a:ext cx="2065339" cy="2065339"/>
          </a:xfrm>
          <a:prstGeom prst="rect">
            <a:avLst/>
          </a:prstGeom>
        </p:spPr>
      </p:pic>
      <p:grpSp>
        <p:nvGrpSpPr>
          <p:cNvPr id="22" name="Group 21">
            <a:extLst>
              <a:ext uri="{FF2B5EF4-FFF2-40B4-BE49-F238E27FC236}">
                <a16:creationId xmlns:a16="http://schemas.microsoft.com/office/drawing/2014/main" id="{7623FB5C-49EB-6869-1F7E-2FDC81C31229}"/>
              </a:ext>
            </a:extLst>
          </p:cNvPr>
          <p:cNvGrpSpPr/>
          <p:nvPr/>
        </p:nvGrpSpPr>
        <p:grpSpPr>
          <a:xfrm>
            <a:off x="537365" y="1570899"/>
            <a:ext cx="800678" cy="500988"/>
            <a:chOff x="553989" y="1570899"/>
            <a:chExt cx="955779" cy="598036"/>
          </a:xfrm>
        </p:grpSpPr>
        <p:sp>
          <p:nvSpPr>
            <p:cNvPr id="23" name="Freeform 22">
              <a:extLst>
                <a:ext uri="{FF2B5EF4-FFF2-40B4-BE49-F238E27FC236}">
                  <a16:creationId xmlns:a16="http://schemas.microsoft.com/office/drawing/2014/main" id="{C78CB2EC-422B-493D-490A-BE9DCF7CF746}"/>
                </a:ext>
              </a:extLst>
            </p:cNvPr>
            <p:cNvSpPr/>
            <p:nvPr/>
          </p:nvSpPr>
          <p:spPr>
            <a:xfrm>
              <a:off x="939653" y="1726240"/>
              <a:ext cx="295726" cy="296571"/>
            </a:xfrm>
            <a:custGeom>
              <a:avLst/>
              <a:gdLst>
                <a:gd name="connsiteX0" fmla="*/ 257984 w 295726"/>
                <a:gd name="connsiteY0" fmla="*/ 296571 h 296571"/>
                <a:gd name="connsiteX1" fmla="*/ 0 w 295726"/>
                <a:gd name="connsiteY1" fmla="*/ 38101 h 296571"/>
                <a:gd name="connsiteX2" fmla="*/ 242014 w 295726"/>
                <a:gd name="connsiteY2" fmla="*/ 54076 h 296571"/>
                <a:gd name="connsiteX3" fmla="*/ 257984 w 295726"/>
                <a:gd name="connsiteY3" fmla="*/ 296571 h 296571"/>
              </a:gdLst>
              <a:ahLst/>
              <a:cxnLst>
                <a:cxn ang="0">
                  <a:pos x="connsiteX0" y="connsiteY0"/>
                </a:cxn>
                <a:cxn ang="0">
                  <a:pos x="connsiteX1" y="connsiteY1"/>
                </a:cxn>
                <a:cxn ang="0">
                  <a:pos x="connsiteX2" y="connsiteY2"/>
                </a:cxn>
                <a:cxn ang="0">
                  <a:pos x="connsiteX3" y="connsiteY3"/>
                </a:cxn>
              </a:cxnLst>
              <a:rect l="l" t="t" r="r" b="b"/>
              <a:pathLst>
                <a:path w="295726" h="296571">
                  <a:moveTo>
                    <a:pt x="257984" y="296571"/>
                  </a:moveTo>
                  <a:lnTo>
                    <a:pt x="0" y="38101"/>
                  </a:lnTo>
                  <a:cubicBezTo>
                    <a:pt x="72117" y="-17559"/>
                    <a:pt x="175702" y="-12236"/>
                    <a:pt x="242014" y="54076"/>
                  </a:cubicBezTo>
                  <a:cubicBezTo>
                    <a:pt x="307839" y="120388"/>
                    <a:pt x="313163" y="224455"/>
                    <a:pt x="257984" y="296571"/>
                  </a:cubicBezTo>
                  <a:close/>
                </a:path>
              </a:pathLst>
            </a:custGeom>
            <a:solidFill>
              <a:srgbClr val="60C3E8"/>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4" name="Freeform 23">
              <a:extLst>
                <a:ext uri="{FF2B5EF4-FFF2-40B4-BE49-F238E27FC236}">
                  <a16:creationId xmlns:a16="http://schemas.microsoft.com/office/drawing/2014/main" id="{E7927297-A1E8-9E06-D178-059F730DE063}"/>
                </a:ext>
              </a:extLst>
            </p:cNvPr>
            <p:cNvSpPr/>
            <p:nvPr/>
          </p:nvSpPr>
          <p:spPr>
            <a:xfrm>
              <a:off x="553989" y="1644957"/>
              <a:ext cx="955779" cy="504239"/>
            </a:xfrm>
            <a:custGeom>
              <a:avLst/>
              <a:gdLst>
                <a:gd name="connsiteX0" fmla="*/ 477862 w 955779"/>
                <a:gd name="connsiteY0" fmla="*/ 504239 h 504239"/>
                <a:gd name="connsiteX1" fmla="*/ 16479 w 955779"/>
                <a:gd name="connsiteY1" fmla="*/ 270816 h 504239"/>
                <a:gd name="connsiteX2" fmla="*/ 0 w 955779"/>
                <a:gd name="connsiteY2" fmla="*/ 252123 h 504239"/>
                <a:gd name="connsiteX3" fmla="*/ 16479 w 955779"/>
                <a:gd name="connsiteY3" fmla="*/ 233429 h 504239"/>
                <a:gd name="connsiteX4" fmla="*/ 477862 w 955779"/>
                <a:gd name="connsiteY4" fmla="*/ 0 h 504239"/>
                <a:gd name="connsiteX5" fmla="*/ 939295 w 955779"/>
                <a:gd name="connsiteY5" fmla="*/ 233429 h 504239"/>
                <a:gd name="connsiteX6" fmla="*/ 955780 w 955779"/>
                <a:gd name="connsiteY6" fmla="*/ 252123 h 504239"/>
                <a:gd name="connsiteX7" fmla="*/ 939295 w 955779"/>
                <a:gd name="connsiteY7" fmla="*/ 270816 h 504239"/>
                <a:gd name="connsiteX8" fmla="*/ 477862 w 955779"/>
                <a:gd name="connsiteY8" fmla="*/ 504239 h 504239"/>
                <a:gd name="connsiteX9" fmla="*/ 76981 w 955779"/>
                <a:gd name="connsiteY9" fmla="*/ 252123 h 504239"/>
                <a:gd name="connsiteX10" fmla="*/ 477862 w 955779"/>
                <a:gd name="connsiteY10" fmla="*/ 447611 h 504239"/>
                <a:gd name="connsiteX11" fmla="*/ 878799 w 955779"/>
                <a:gd name="connsiteY11" fmla="*/ 252123 h 504239"/>
                <a:gd name="connsiteX12" fmla="*/ 477862 w 955779"/>
                <a:gd name="connsiteY12" fmla="*/ 56629 h 504239"/>
                <a:gd name="connsiteX13" fmla="*/ 76981 w 955779"/>
                <a:gd name="connsiteY13" fmla="*/ 252123 h 50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5779" h="504239">
                  <a:moveTo>
                    <a:pt x="477862" y="504239"/>
                  </a:moveTo>
                  <a:cubicBezTo>
                    <a:pt x="224856" y="504239"/>
                    <a:pt x="24832" y="280380"/>
                    <a:pt x="16479" y="270816"/>
                  </a:cubicBezTo>
                  <a:lnTo>
                    <a:pt x="0" y="252123"/>
                  </a:lnTo>
                  <a:lnTo>
                    <a:pt x="16479" y="233429"/>
                  </a:lnTo>
                  <a:cubicBezTo>
                    <a:pt x="24832" y="223865"/>
                    <a:pt x="224856" y="0"/>
                    <a:pt x="477862" y="0"/>
                  </a:cubicBezTo>
                  <a:cubicBezTo>
                    <a:pt x="730867" y="0"/>
                    <a:pt x="930891" y="223865"/>
                    <a:pt x="939295" y="233429"/>
                  </a:cubicBezTo>
                  <a:lnTo>
                    <a:pt x="955780" y="252123"/>
                  </a:lnTo>
                  <a:lnTo>
                    <a:pt x="939295" y="270816"/>
                  </a:lnTo>
                  <a:cubicBezTo>
                    <a:pt x="930891" y="280380"/>
                    <a:pt x="730867" y="504239"/>
                    <a:pt x="477862" y="504239"/>
                  </a:cubicBezTo>
                  <a:close/>
                  <a:moveTo>
                    <a:pt x="76981" y="252123"/>
                  </a:moveTo>
                  <a:cubicBezTo>
                    <a:pt x="129629" y="304328"/>
                    <a:pt x="291162" y="447611"/>
                    <a:pt x="477862" y="447611"/>
                  </a:cubicBezTo>
                  <a:cubicBezTo>
                    <a:pt x="664561" y="447611"/>
                    <a:pt x="826094" y="304328"/>
                    <a:pt x="878799" y="252123"/>
                  </a:cubicBezTo>
                  <a:cubicBezTo>
                    <a:pt x="826094" y="199916"/>
                    <a:pt x="664561" y="56629"/>
                    <a:pt x="477862" y="56629"/>
                  </a:cubicBezTo>
                  <a:cubicBezTo>
                    <a:pt x="291162" y="56629"/>
                    <a:pt x="129629" y="199916"/>
                    <a:pt x="76981" y="252123"/>
                  </a:cubicBez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5" name="Freeform 24">
              <a:extLst>
                <a:ext uri="{FF2B5EF4-FFF2-40B4-BE49-F238E27FC236}">
                  <a16:creationId xmlns:a16="http://schemas.microsoft.com/office/drawing/2014/main" id="{1E3E4312-851E-765D-70E0-9B33344D1851}"/>
                </a:ext>
              </a:extLst>
            </p:cNvPr>
            <p:cNvSpPr/>
            <p:nvPr/>
          </p:nvSpPr>
          <p:spPr>
            <a:xfrm rot="18900000">
              <a:off x="855110" y="1570899"/>
              <a:ext cx="56622" cy="354283"/>
            </a:xfrm>
            <a:custGeom>
              <a:avLst/>
              <a:gdLst>
                <a:gd name="connsiteX0" fmla="*/ 0 w 56622"/>
                <a:gd name="connsiteY0" fmla="*/ 0 h 354283"/>
                <a:gd name="connsiteX1" fmla="*/ 56622 w 56622"/>
                <a:gd name="connsiteY1" fmla="*/ 0 h 354283"/>
                <a:gd name="connsiteX2" fmla="*/ 56622 w 56622"/>
                <a:gd name="connsiteY2" fmla="*/ 354283 h 354283"/>
                <a:gd name="connsiteX3" fmla="*/ 0 w 56622"/>
                <a:gd name="connsiteY3" fmla="*/ 354283 h 354283"/>
              </a:gdLst>
              <a:ahLst/>
              <a:cxnLst>
                <a:cxn ang="0">
                  <a:pos x="connsiteX0" y="connsiteY0"/>
                </a:cxn>
                <a:cxn ang="0">
                  <a:pos x="connsiteX1" y="connsiteY1"/>
                </a:cxn>
                <a:cxn ang="0">
                  <a:pos x="connsiteX2" y="connsiteY2"/>
                </a:cxn>
                <a:cxn ang="0">
                  <a:pos x="connsiteX3" y="connsiteY3"/>
                </a:cxn>
              </a:cxnLst>
              <a:rect l="l" t="t" r="r" b="b"/>
              <a:pathLst>
                <a:path w="56622" h="354283">
                  <a:moveTo>
                    <a:pt x="0" y="0"/>
                  </a:moveTo>
                  <a:lnTo>
                    <a:pt x="56622" y="0"/>
                  </a:lnTo>
                  <a:lnTo>
                    <a:pt x="56622" y="354283"/>
                  </a:lnTo>
                  <a:lnTo>
                    <a:pt x="0" y="354283"/>
                  </a:ln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26" name="Graphic 41">
              <a:extLst>
                <a:ext uri="{FF2B5EF4-FFF2-40B4-BE49-F238E27FC236}">
                  <a16:creationId xmlns:a16="http://schemas.microsoft.com/office/drawing/2014/main" id="{1CF9FEF8-4B4D-3FEA-CB4C-D6B4EFCFB31F}"/>
                </a:ext>
              </a:extLst>
            </p:cNvPr>
            <p:cNvGrpSpPr/>
            <p:nvPr/>
          </p:nvGrpSpPr>
          <p:grpSpPr>
            <a:xfrm>
              <a:off x="988937" y="1853554"/>
              <a:ext cx="268433" cy="268434"/>
              <a:chOff x="988937" y="1853554"/>
              <a:chExt cx="268433" cy="268434"/>
            </a:xfrm>
            <a:solidFill>
              <a:srgbClr val="1D2E5C"/>
            </a:solidFill>
          </p:grpSpPr>
          <p:sp>
            <p:nvSpPr>
              <p:cNvPr id="28" name="Freeform 27">
                <a:extLst>
                  <a:ext uri="{FF2B5EF4-FFF2-40B4-BE49-F238E27FC236}">
                    <a16:creationId xmlns:a16="http://schemas.microsoft.com/office/drawing/2014/main" id="{644A9103-5B42-37B8-F960-D267CE7880C0}"/>
                  </a:ext>
                </a:extLst>
              </p:cNvPr>
              <p:cNvSpPr/>
              <p:nvPr/>
            </p:nvSpPr>
            <p:spPr>
              <a:xfrm rot="-2700000">
                <a:off x="990654" y="1869427"/>
                <a:ext cx="56622" cy="28311"/>
              </a:xfrm>
              <a:custGeom>
                <a:avLst/>
                <a:gdLst>
                  <a:gd name="connsiteX0" fmla="*/ 0 w 56622"/>
                  <a:gd name="connsiteY0" fmla="*/ 0 h 28311"/>
                  <a:gd name="connsiteX1" fmla="*/ 56622 w 56622"/>
                  <a:gd name="connsiteY1" fmla="*/ 0 h 28311"/>
                  <a:gd name="connsiteX2" fmla="*/ 56622 w 56622"/>
                  <a:gd name="connsiteY2" fmla="*/ 28312 h 28311"/>
                  <a:gd name="connsiteX3" fmla="*/ 0 w 56622"/>
                  <a:gd name="connsiteY3" fmla="*/ 28312 h 28311"/>
                </a:gdLst>
                <a:ahLst/>
                <a:cxnLst>
                  <a:cxn ang="0">
                    <a:pos x="connsiteX0" y="connsiteY0"/>
                  </a:cxn>
                  <a:cxn ang="0">
                    <a:pos x="connsiteX1" y="connsiteY1"/>
                  </a:cxn>
                  <a:cxn ang="0">
                    <a:pos x="connsiteX2" y="connsiteY2"/>
                  </a:cxn>
                  <a:cxn ang="0">
                    <a:pos x="connsiteX3" y="connsiteY3"/>
                  </a:cxn>
                </a:cxnLst>
                <a:rect l="l" t="t" r="r" b="b"/>
                <a:pathLst>
                  <a:path w="56622" h="28311">
                    <a:moveTo>
                      <a:pt x="0" y="0"/>
                    </a:moveTo>
                    <a:lnTo>
                      <a:pt x="56622" y="0"/>
                    </a:lnTo>
                    <a:lnTo>
                      <a:pt x="56622" y="28312"/>
                    </a:lnTo>
                    <a:lnTo>
                      <a:pt x="0" y="28312"/>
                    </a:ln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9" name="Freeform 28">
                <a:extLst>
                  <a:ext uri="{FF2B5EF4-FFF2-40B4-BE49-F238E27FC236}">
                    <a16:creationId xmlns:a16="http://schemas.microsoft.com/office/drawing/2014/main" id="{FBA73208-C50E-67B5-8CE8-EDD4ADA736D6}"/>
                  </a:ext>
                </a:extLst>
              </p:cNvPr>
              <p:cNvSpPr/>
              <p:nvPr/>
            </p:nvSpPr>
            <p:spPr>
              <a:xfrm>
                <a:off x="1046613" y="1911236"/>
                <a:ext cx="153022" cy="153016"/>
              </a:xfrm>
              <a:custGeom>
                <a:avLst/>
                <a:gdLst>
                  <a:gd name="connsiteX0" fmla="*/ 112986 w 153022"/>
                  <a:gd name="connsiteY0" fmla="*/ 153016 h 153016"/>
                  <a:gd name="connsiteX1" fmla="*/ 75322 w 153022"/>
                  <a:gd name="connsiteY1" fmla="*/ 115358 h 153016"/>
                  <a:gd name="connsiteX2" fmla="*/ 115364 w 153022"/>
                  <a:gd name="connsiteY2" fmla="*/ 75322 h 153016"/>
                  <a:gd name="connsiteX3" fmla="*/ 153022 w 153022"/>
                  <a:gd name="connsiteY3" fmla="*/ 112980 h 153016"/>
                  <a:gd name="connsiteX4" fmla="*/ 112986 w 153022"/>
                  <a:gd name="connsiteY4" fmla="*/ 153016 h 153016"/>
                  <a:gd name="connsiteX5" fmla="*/ 37664 w 153022"/>
                  <a:gd name="connsiteY5" fmla="*/ 77695 h 153016"/>
                  <a:gd name="connsiteX6" fmla="*/ 0 w 153022"/>
                  <a:gd name="connsiteY6" fmla="*/ 40036 h 153016"/>
                  <a:gd name="connsiteX7" fmla="*/ 40042 w 153022"/>
                  <a:gd name="connsiteY7" fmla="*/ 0 h 153016"/>
                  <a:gd name="connsiteX8" fmla="*/ 77700 w 153022"/>
                  <a:gd name="connsiteY8" fmla="*/ 37658 h 153016"/>
                  <a:gd name="connsiteX9" fmla="*/ 37664 w 153022"/>
                  <a:gd name="connsiteY9" fmla="*/ 77695 h 15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022" h="153016">
                    <a:moveTo>
                      <a:pt x="112986" y="153016"/>
                    </a:moveTo>
                    <a:lnTo>
                      <a:pt x="75322" y="115358"/>
                    </a:lnTo>
                    <a:lnTo>
                      <a:pt x="115364" y="75322"/>
                    </a:lnTo>
                    <a:lnTo>
                      <a:pt x="153022" y="112980"/>
                    </a:lnTo>
                    <a:lnTo>
                      <a:pt x="112986" y="153016"/>
                    </a:lnTo>
                    <a:close/>
                    <a:moveTo>
                      <a:pt x="37664" y="77695"/>
                    </a:moveTo>
                    <a:lnTo>
                      <a:pt x="0" y="40036"/>
                    </a:lnTo>
                    <a:lnTo>
                      <a:pt x="40042" y="0"/>
                    </a:lnTo>
                    <a:lnTo>
                      <a:pt x="77700" y="37658"/>
                    </a:lnTo>
                    <a:lnTo>
                      <a:pt x="37664" y="77695"/>
                    </a:ln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0" name="Freeform 29">
                <a:extLst>
                  <a:ext uri="{FF2B5EF4-FFF2-40B4-BE49-F238E27FC236}">
                    <a16:creationId xmlns:a16="http://schemas.microsoft.com/office/drawing/2014/main" id="{55858A5C-5976-A847-C81E-7BEACA73FF96}"/>
                  </a:ext>
                </a:extLst>
              </p:cNvPr>
              <p:cNvSpPr/>
              <p:nvPr/>
            </p:nvSpPr>
            <p:spPr>
              <a:xfrm rot="-2700000">
                <a:off x="1199030" y="2077804"/>
                <a:ext cx="56622" cy="28311"/>
              </a:xfrm>
              <a:custGeom>
                <a:avLst/>
                <a:gdLst>
                  <a:gd name="connsiteX0" fmla="*/ 0 w 56622"/>
                  <a:gd name="connsiteY0" fmla="*/ 0 h 28311"/>
                  <a:gd name="connsiteX1" fmla="*/ 56623 w 56622"/>
                  <a:gd name="connsiteY1" fmla="*/ 0 h 28311"/>
                  <a:gd name="connsiteX2" fmla="*/ 56623 w 56622"/>
                  <a:gd name="connsiteY2" fmla="*/ 28312 h 28311"/>
                  <a:gd name="connsiteX3" fmla="*/ 0 w 56622"/>
                  <a:gd name="connsiteY3" fmla="*/ 28312 h 28311"/>
                </a:gdLst>
                <a:ahLst/>
                <a:cxnLst>
                  <a:cxn ang="0">
                    <a:pos x="connsiteX0" y="connsiteY0"/>
                  </a:cxn>
                  <a:cxn ang="0">
                    <a:pos x="connsiteX1" y="connsiteY1"/>
                  </a:cxn>
                  <a:cxn ang="0">
                    <a:pos x="connsiteX2" y="connsiteY2"/>
                  </a:cxn>
                  <a:cxn ang="0">
                    <a:pos x="connsiteX3" y="connsiteY3"/>
                  </a:cxn>
                </a:cxnLst>
                <a:rect l="l" t="t" r="r" b="b"/>
                <a:pathLst>
                  <a:path w="56622" h="28311">
                    <a:moveTo>
                      <a:pt x="0" y="0"/>
                    </a:moveTo>
                    <a:lnTo>
                      <a:pt x="56623" y="0"/>
                    </a:lnTo>
                    <a:lnTo>
                      <a:pt x="56623" y="28312"/>
                    </a:lnTo>
                    <a:lnTo>
                      <a:pt x="0" y="28312"/>
                    </a:ln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27" name="Freeform 26">
              <a:extLst>
                <a:ext uri="{FF2B5EF4-FFF2-40B4-BE49-F238E27FC236}">
                  <a16:creationId xmlns:a16="http://schemas.microsoft.com/office/drawing/2014/main" id="{DE4C3682-7768-78C8-FDA9-FE9B87E88849}"/>
                </a:ext>
              </a:extLst>
            </p:cNvPr>
            <p:cNvSpPr/>
            <p:nvPr/>
          </p:nvSpPr>
          <p:spPr>
            <a:xfrm rot="18899273">
              <a:off x="1247667" y="2048162"/>
              <a:ext cx="56622" cy="184923"/>
            </a:xfrm>
            <a:custGeom>
              <a:avLst/>
              <a:gdLst>
                <a:gd name="connsiteX0" fmla="*/ 0 w 56622"/>
                <a:gd name="connsiteY0" fmla="*/ 0 h 184923"/>
                <a:gd name="connsiteX1" fmla="*/ 56622 w 56622"/>
                <a:gd name="connsiteY1" fmla="*/ 0 h 184923"/>
                <a:gd name="connsiteX2" fmla="*/ 56622 w 56622"/>
                <a:gd name="connsiteY2" fmla="*/ 184923 h 184923"/>
                <a:gd name="connsiteX3" fmla="*/ 0 w 56622"/>
                <a:gd name="connsiteY3" fmla="*/ 184923 h 184923"/>
              </a:gdLst>
              <a:ahLst/>
              <a:cxnLst>
                <a:cxn ang="0">
                  <a:pos x="connsiteX0" y="connsiteY0"/>
                </a:cxn>
                <a:cxn ang="0">
                  <a:pos x="connsiteX1" y="connsiteY1"/>
                </a:cxn>
                <a:cxn ang="0">
                  <a:pos x="connsiteX2" y="connsiteY2"/>
                </a:cxn>
                <a:cxn ang="0">
                  <a:pos x="connsiteX3" y="connsiteY3"/>
                </a:cxn>
              </a:cxnLst>
              <a:rect l="l" t="t" r="r" b="b"/>
              <a:pathLst>
                <a:path w="56622" h="184923">
                  <a:moveTo>
                    <a:pt x="0" y="0"/>
                  </a:moveTo>
                  <a:lnTo>
                    <a:pt x="56622" y="0"/>
                  </a:lnTo>
                  <a:lnTo>
                    <a:pt x="56622" y="184923"/>
                  </a:lnTo>
                  <a:lnTo>
                    <a:pt x="0" y="184923"/>
                  </a:lnTo>
                  <a:close/>
                </a:path>
              </a:pathLst>
            </a:custGeom>
            <a:solidFill>
              <a:srgbClr val="1D2E5C"/>
            </a:solidFill>
            <a:ln w="565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pic>
        <p:nvPicPr>
          <p:cNvPr id="31" name="Graphic 30">
            <a:extLst>
              <a:ext uri="{FF2B5EF4-FFF2-40B4-BE49-F238E27FC236}">
                <a16:creationId xmlns:a16="http://schemas.microsoft.com/office/drawing/2014/main" id="{9A8124AC-25E9-623B-F478-A44392963C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21563" y="3047792"/>
            <a:ext cx="2336800" cy="2336800"/>
          </a:xfrm>
          <a:prstGeom prst="rect">
            <a:avLst/>
          </a:prstGeom>
        </p:spPr>
      </p:pic>
      <p:pic>
        <p:nvPicPr>
          <p:cNvPr id="32" name="Graphic 31">
            <a:extLst>
              <a:ext uri="{FF2B5EF4-FFF2-40B4-BE49-F238E27FC236}">
                <a16:creationId xmlns:a16="http://schemas.microsoft.com/office/drawing/2014/main" id="{692A72C1-6A71-EF89-3F9D-A1176E2AF7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35900" y="1095375"/>
            <a:ext cx="1722438" cy="1722438"/>
          </a:xfrm>
          <a:prstGeom prst="rect">
            <a:avLst/>
          </a:prstGeom>
        </p:spPr>
      </p:pic>
      <p:grpSp>
        <p:nvGrpSpPr>
          <p:cNvPr id="33" name="Group 32">
            <a:extLst>
              <a:ext uri="{FF2B5EF4-FFF2-40B4-BE49-F238E27FC236}">
                <a16:creationId xmlns:a16="http://schemas.microsoft.com/office/drawing/2014/main" id="{446D29D4-E0C3-ECEB-0A93-555E3B92FA10}"/>
              </a:ext>
            </a:extLst>
          </p:cNvPr>
          <p:cNvGrpSpPr/>
          <p:nvPr/>
        </p:nvGrpSpPr>
        <p:grpSpPr>
          <a:xfrm>
            <a:off x="4385201" y="1411870"/>
            <a:ext cx="503310" cy="763702"/>
            <a:chOff x="4385201" y="1411870"/>
            <a:chExt cx="503310" cy="763702"/>
          </a:xfrm>
        </p:grpSpPr>
        <p:sp>
          <p:nvSpPr>
            <p:cNvPr id="34" name="Freeform 33">
              <a:extLst>
                <a:ext uri="{FF2B5EF4-FFF2-40B4-BE49-F238E27FC236}">
                  <a16:creationId xmlns:a16="http://schemas.microsoft.com/office/drawing/2014/main" id="{A1B2EC77-3142-873B-67DA-CD772D9FD2EA}"/>
                </a:ext>
              </a:extLst>
            </p:cNvPr>
            <p:cNvSpPr/>
            <p:nvPr/>
          </p:nvSpPr>
          <p:spPr>
            <a:xfrm>
              <a:off x="4385201" y="1672262"/>
              <a:ext cx="503310" cy="503310"/>
            </a:xfrm>
            <a:custGeom>
              <a:avLst/>
              <a:gdLst>
                <a:gd name="connsiteX0" fmla="*/ 503311 w 503310"/>
                <a:gd name="connsiteY0" fmla="*/ 503310 h 503310"/>
                <a:gd name="connsiteX1" fmla="*/ 0 w 503310"/>
                <a:gd name="connsiteY1" fmla="*/ 503310 h 503310"/>
                <a:gd name="connsiteX2" fmla="*/ 0 w 503310"/>
                <a:gd name="connsiteY2" fmla="*/ 0 h 503310"/>
                <a:gd name="connsiteX3" fmla="*/ 503311 w 503310"/>
                <a:gd name="connsiteY3" fmla="*/ 0 h 503310"/>
                <a:gd name="connsiteX4" fmla="*/ 503311 w 503310"/>
                <a:gd name="connsiteY4" fmla="*/ 503310 h 503310"/>
                <a:gd name="connsiteX5" fmla="*/ 39143 w 503310"/>
                <a:gd name="connsiteY5" fmla="*/ 464168 h 503310"/>
                <a:gd name="connsiteX6" fmla="*/ 464168 w 503310"/>
                <a:gd name="connsiteY6" fmla="*/ 464168 h 503310"/>
                <a:gd name="connsiteX7" fmla="*/ 464168 w 503310"/>
                <a:gd name="connsiteY7" fmla="*/ 39143 h 503310"/>
                <a:gd name="connsiteX8" fmla="*/ 39143 w 503310"/>
                <a:gd name="connsiteY8" fmla="*/ 39143 h 503310"/>
                <a:gd name="connsiteX9" fmla="*/ 39143 w 503310"/>
                <a:gd name="connsiteY9" fmla="*/ 464168 h 50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3310" h="503310">
                  <a:moveTo>
                    <a:pt x="503311" y="503310"/>
                  </a:moveTo>
                  <a:lnTo>
                    <a:pt x="0" y="503310"/>
                  </a:lnTo>
                  <a:lnTo>
                    <a:pt x="0" y="0"/>
                  </a:lnTo>
                  <a:lnTo>
                    <a:pt x="503311" y="0"/>
                  </a:lnTo>
                  <a:lnTo>
                    <a:pt x="503311" y="503310"/>
                  </a:lnTo>
                  <a:close/>
                  <a:moveTo>
                    <a:pt x="39143" y="464168"/>
                  </a:moveTo>
                  <a:lnTo>
                    <a:pt x="464168" y="464168"/>
                  </a:lnTo>
                  <a:lnTo>
                    <a:pt x="464168" y="39143"/>
                  </a:lnTo>
                  <a:lnTo>
                    <a:pt x="39143" y="39143"/>
                  </a:lnTo>
                  <a:lnTo>
                    <a:pt x="39143" y="464168"/>
                  </a:lnTo>
                  <a:close/>
                </a:path>
              </a:pathLst>
            </a:custGeom>
            <a:solidFill>
              <a:srgbClr val="1D2E5C"/>
            </a:solidFill>
            <a:ln w="390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5" name="Freeform 34">
              <a:extLst>
                <a:ext uri="{FF2B5EF4-FFF2-40B4-BE49-F238E27FC236}">
                  <a16:creationId xmlns:a16="http://schemas.microsoft.com/office/drawing/2014/main" id="{3BA47886-4316-04BA-8D64-164E096A6386}"/>
                </a:ext>
              </a:extLst>
            </p:cNvPr>
            <p:cNvSpPr/>
            <p:nvPr/>
          </p:nvSpPr>
          <p:spPr>
            <a:xfrm>
              <a:off x="4744173" y="1558314"/>
              <a:ext cx="39142" cy="117427"/>
            </a:xfrm>
            <a:custGeom>
              <a:avLst/>
              <a:gdLst>
                <a:gd name="connsiteX0" fmla="*/ 39143 w 39142"/>
                <a:gd name="connsiteY0" fmla="*/ 117428 h 117427"/>
                <a:gd name="connsiteX1" fmla="*/ 0 w 39142"/>
                <a:gd name="connsiteY1" fmla="*/ 117428 h 117427"/>
                <a:gd name="connsiteX2" fmla="*/ 0 w 39142"/>
                <a:gd name="connsiteY2" fmla="*/ 78285 h 117427"/>
                <a:gd name="connsiteX3" fmla="*/ 39143 w 39142"/>
                <a:gd name="connsiteY3" fmla="*/ 78285 h 117427"/>
                <a:gd name="connsiteX4" fmla="*/ 39143 w 39142"/>
                <a:gd name="connsiteY4" fmla="*/ 117428 h 117427"/>
                <a:gd name="connsiteX5" fmla="*/ 39143 w 39142"/>
                <a:gd name="connsiteY5" fmla="*/ 39143 h 117427"/>
                <a:gd name="connsiteX6" fmla="*/ 0 w 39142"/>
                <a:gd name="connsiteY6" fmla="*/ 39143 h 117427"/>
                <a:gd name="connsiteX7" fmla="*/ 0 w 39142"/>
                <a:gd name="connsiteY7" fmla="*/ 0 h 117427"/>
                <a:gd name="connsiteX8" fmla="*/ 39143 w 39142"/>
                <a:gd name="connsiteY8" fmla="*/ 0 h 117427"/>
                <a:gd name="connsiteX9" fmla="*/ 39143 w 39142"/>
                <a:gd name="connsiteY9" fmla="*/ 39143 h 11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2" h="117427">
                  <a:moveTo>
                    <a:pt x="39143" y="117428"/>
                  </a:moveTo>
                  <a:lnTo>
                    <a:pt x="0" y="117428"/>
                  </a:lnTo>
                  <a:lnTo>
                    <a:pt x="0" y="78285"/>
                  </a:lnTo>
                  <a:lnTo>
                    <a:pt x="39143" y="78285"/>
                  </a:lnTo>
                  <a:lnTo>
                    <a:pt x="39143" y="117428"/>
                  </a:lnTo>
                  <a:close/>
                  <a:moveTo>
                    <a:pt x="39143" y="39143"/>
                  </a:moveTo>
                  <a:lnTo>
                    <a:pt x="0" y="39143"/>
                  </a:lnTo>
                  <a:lnTo>
                    <a:pt x="0" y="0"/>
                  </a:lnTo>
                  <a:lnTo>
                    <a:pt x="39143" y="0"/>
                  </a:lnTo>
                  <a:lnTo>
                    <a:pt x="39143" y="39143"/>
                  </a:lnTo>
                  <a:close/>
                </a:path>
              </a:pathLst>
            </a:custGeom>
            <a:solidFill>
              <a:srgbClr val="1D2E5C"/>
            </a:solidFill>
            <a:ln w="390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Freeform 35">
              <a:extLst>
                <a:ext uri="{FF2B5EF4-FFF2-40B4-BE49-F238E27FC236}">
                  <a16:creationId xmlns:a16="http://schemas.microsoft.com/office/drawing/2014/main" id="{39BB8FF1-1485-1E81-5D21-7B7A76893E86}"/>
                </a:ext>
              </a:extLst>
            </p:cNvPr>
            <p:cNvSpPr/>
            <p:nvPr/>
          </p:nvSpPr>
          <p:spPr>
            <a:xfrm>
              <a:off x="4490397" y="1411870"/>
              <a:ext cx="292919" cy="298387"/>
            </a:xfrm>
            <a:custGeom>
              <a:avLst/>
              <a:gdLst>
                <a:gd name="connsiteX0" fmla="*/ 39143 w 292919"/>
                <a:gd name="connsiteY0" fmla="*/ 298388 h 298387"/>
                <a:gd name="connsiteX1" fmla="*/ 0 w 292919"/>
                <a:gd name="connsiteY1" fmla="*/ 298388 h 298387"/>
                <a:gd name="connsiteX2" fmla="*/ 0 w 292919"/>
                <a:gd name="connsiteY2" fmla="*/ 146444 h 298387"/>
                <a:gd name="connsiteX3" fmla="*/ 146440 w 292919"/>
                <a:gd name="connsiteY3" fmla="*/ 0 h 298387"/>
                <a:gd name="connsiteX4" fmla="*/ 292919 w 292919"/>
                <a:gd name="connsiteY4" fmla="*/ 146444 h 298387"/>
                <a:gd name="connsiteX5" fmla="*/ 253777 w 292919"/>
                <a:gd name="connsiteY5" fmla="*/ 146444 h 298387"/>
                <a:gd name="connsiteX6" fmla="*/ 146440 w 292919"/>
                <a:gd name="connsiteY6" fmla="*/ 39143 h 298387"/>
                <a:gd name="connsiteX7" fmla="*/ 39143 w 292919"/>
                <a:gd name="connsiteY7" fmla="*/ 146444 h 298387"/>
                <a:gd name="connsiteX8" fmla="*/ 39143 w 292919"/>
                <a:gd name="connsiteY8" fmla="*/ 298388 h 29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919" h="298387">
                  <a:moveTo>
                    <a:pt x="39143" y="298388"/>
                  </a:moveTo>
                  <a:lnTo>
                    <a:pt x="0" y="298388"/>
                  </a:lnTo>
                  <a:lnTo>
                    <a:pt x="0" y="146444"/>
                  </a:lnTo>
                  <a:cubicBezTo>
                    <a:pt x="0" y="65713"/>
                    <a:pt x="65709" y="0"/>
                    <a:pt x="146440" y="0"/>
                  </a:cubicBezTo>
                  <a:cubicBezTo>
                    <a:pt x="227211" y="0"/>
                    <a:pt x="292919" y="65713"/>
                    <a:pt x="292919" y="146444"/>
                  </a:cubicBezTo>
                  <a:lnTo>
                    <a:pt x="253777" y="146444"/>
                  </a:lnTo>
                  <a:cubicBezTo>
                    <a:pt x="253777" y="87268"/>
                    <a:pt x="205612" y="39143"/>
                    <a:pt x="146440" y="39143"/>
                  </a:cubicBezTo>
                  <a:cubicBezTo>
                    <a:pt x="87268" y="39143"/>
                    <a:pt x="39143" y="87268"/>
                    <a:pt x="39143" y="146444"/>
                  </a:cubicBezTo>
                  <a:lnTo>
                    <a:pt x="39143" y="298388"/>
                  </a:lnTo>
                  <a:close/>
                </a:path>
              </a:pathLst>
            </a:custGeom>
            <a:solidFill>
              <a:srgbClr val="1D2E5C"/>
            </a:solidFill>
            <a:ln w="390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Freeform 36">
              <a:extLst>
                <a:ext uri="{FF2B5EF4-FFF2-40B4-BE49-F238E27FC236}">
                  <a16:creationId xmlns:a16="http://schemas.microsoft.com/office/drawing/2014/main" id="{DA1C7728-A8B3-5DAB-631B-EEF02133B389}"/>
                </a:ext>
              </a:extLst>
            </p:cNvPr>
            <p:cNvSpPr/>
            <p:nvPr/>
          </p:nvSpPr>
          <p:spPr>
            <a:xfrm>
              <a:off x="4555025" y="1818933"/>
              <a:ext cx="165752" cy="218274"/>
            </a:xfrm>
            <a:custGeom>
              <a:avLst/>
              <a:gdLst>
                <a:gd name="connsiteX0" fmla="*/ 143661 w 165752"/>
                <a:gd name="connsiteY0" fmla="*/ 60784 h 218274"/>
                <a:gd name="connsiteX1" fmla="*/ 82877 w 165752"/>
                <a:gd name="connsiteY1" fmla="*/ 0 h 218274"/>
                <a:gd name="connsiteX2" fmla="*/ 22088 w 165752"/>
                <a:gd name="connsiteY2" fmla="*/ 60784 h 218274"/>
                <a:gd name="connsiteX3" fmla="*/ 41382 w 165752"/>
                <a:gd name="connsiteY3" fmla="*/ 104992 h 218274"/>
                <a:gd name="connsiteX4" fmla="*/ 39143 w 165752"/>
                <a:gd name="connsiteY4" fmla="*/ 104992 h 218274"/>
                <a:gd name="connsiteX5" fmla="*/ 0 w 165752"/>
                <a:gd name="connsiteY5" fmla="*/ 218274 h 218274"/>
                <a:gd name="connsiteX6" fmla="*/ 165753 w 165752"/>
                <a:gd name="connsiteY6" fmla="*/ 218274 h 218274"/>
                <a:gd name="connsiteX7" fmla="*/ 126610 w 165752"/>
                <a:gd name="connsiteY7" fmla="*/ 104992 h 218274"/>
                <a:gd name="connsiteX8" fmla="*/ 124375 w 165752"/>
                <a:gd name="connsiteY8" fmla="*/ 104992 h 218274"/>
                <a:gd name="connsiteX9" fmla="*/ 143661 w 165752"/>
                <a:gd name="connsiteY9" fmla="*/ 60784 h 21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52" h="218274">
                  <a:moveTo>
                    <a:pt x="143661" y="60784"/>
                  </a:moveTo>
                  <a:cubicBezTo>
                    <a:pt x="143661" y="27212"/>
                    <a:pt x="116449" y="0"/>
                    <a:pt x="82877" y="0"/>
                  </a:cubicBezTo>
                  <a:cubicBezTo>
                    <a:pt x="49308" y="0"/>
                    <a:pt x="22088" y="27212"/>
                    <a:pt x="22088" y="60784"/>
                  </a:cubicBezTo>
                  <a:cubicBezTo>
                    <a:pt x="22088" y="78262"/>
                    <a:pt x="29572" y="93903"/>
                    <a:pt x="41382" y="104992"/>
                  </a:cubicBezTo>
                  <a:lnTo>
                    <a:pt x="39143" y="104992"/>
                  </a:lnTo>
                  <a:lnTo>
                    <a:pt x="0" y="218274"/>
                  </a:lnTo>
                  <a:lnTo>
                    <a:pt x="165753" y="218274"/>
                  </a:lnTo>
                  <a:lnTo>
                    <a:pt x="126610" y="104992"/>
                  </a:lnTo>
                  <a:lnTo>
                    <a:pt x="124375" y="104992"/>
                  </a:lnTo>
                  <a:cubicBezTo>
                    <a:pt x="136181" y="93903"/>
                    <a:pt x="143661" y="78262"/>
                    <a:pt x="143661" y="60784"/>
                  </a:cubicBezTo>
                  <a:close/>
                </a:path>
              </a:pathLst>
            </a:custGeom>
            <a:solidFill>
              <a:srgbClr val="A6D18C"/>
            </a:solidFill>
            <a:ln w="3909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grpSp>
        <p:nvGrpSpPr>
          <p:cNvPr id="38" name="Group 37">
            <a:extLst>
              <a:ext uri="{FF2B5EF4-FFF2-40B4-BE49-F238E27FC236}">
                <a16:creationId xmlns:a16="http://schemas.microsoft.com/office/drawing/2014/main" id="{DE1E57EA-B241-0ECC-4CDA-077C86E55A34}"/>
              </a:ext>
            </a:extLst>
          </p:cNvPr>
          <p:cNvGrpSpPr/>
          <p:nvPr/>
        </p:nvGrpSpPr>
        <p:grpSpPr>
          <a:xfrm>
            <a:off x="4395408" y="3711303"/>
            <a:ext cx="660645" cy="764927"/>
            <a:chOff x="4395408" y="3373373"/>
            <a:chExt cx="660645" cy="764927"/>
          </a:xfrm>
        </p:grpSpPr>
        <p:sp>
          <p:nvSpPr>
            <p:cNvPr id="39" name="Freeform 38">
              <a:extLst>
                <a:ext uri="{FF2B5EF4-FFF2-40B4-BE49-F238E27FC236}">
                  <a16:creationId xmlns:a16="http://schemas.microsoft.com/office/drawing/2014/main" id="{466B1CE6-0E88-F917-D984-6698B58C3F88}"/>
                </a:ext>
              </a:extLst>
            </p:cNvPr>
            <p:cNvSpPr/>
            <p:nvPr/>
          </p:nvSpPr>
          <p:spPr>
            <a:xfrm>
              <a:off x="4646285" y="3524115"/>
              <a:ext cx="165733" cy="166127"/>
            </a:xfrm>
            <a:custGeom>
              <a:avLst/>
              <a:gdLst>
                <a:gd name="connsiteX0" fmla="*/ 82867 w 165733"/>
                <a:gd name="connsiteY0" fmla="*/ 0 h 166127"/>
                <a:gd name="connsiteX1" fmla="*/ 0 w 165733"/>
                <a:gd name="connsiteY1" fmla="*/ 82867 h 166127"/>
                <a:gd name="connsiteX2" fmla="*/ 82867 w 165733"/>
                <a:gd name="connsiteY2" fmla="*/ 166128 h 166127"/>
                <a:gd name="connsiteX3" fmla="*/ 165733 w 165733"/>
                <a:gd name="connsiteY3" fmla="*/ 82867 h 166127"/>
                <a:gd name="connsiteX4" fmla="*/ 82867 w 165733"/>
                <a:gd name="connsiteY4" fmla="*/ 0 h 166127"/>
                <a:gd name="connsiteX5" fmla="*/ 82867 w 165733"/>
                <a:gd name="connsiteY5" fmla="*/ 142846 h 166127"/>
                <a:gd name="connsiteX6" fmla="*/ 24071 w 165733"/>
                <a:gd name="connsiteY6" fmla="*/ 84050 h 166127"/>
                <a:gd name="connsiteX7" fmla="*/ 82867 w 165733"/>
                <a:gd name="connsiteY7" fmla="*/ 24860 h 166127"/>
                <a:gd name="connsiteX8" fmla="*/ 141663 w 165733"/>
                <a:gd name="connsiteY8" fmla="*/ 84050 h 166127"/>
                <a:gd name="connsiteX9" fmla="*/ 82867 w 165733"/>
                <a:gd name="connsiteY9" fmla="*/ 142846 h 16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33" h="166127">
                  <a:moveTo>
                    <a:pt x="82867" y="0"/>
                  </a:moveTo>
                  <a:cubicBezTo>
                    <a:pt x="37487" y="0"/>
                    <a:pt x="0" y="37487"/>
                    <a:pt x="0" y="82867"/>
                  </a:cubicBezTo>
                  <a:cubicBezTo>
                    <a:pt x="0" y="128641"/>
                    <a:pt x="37487" y="166128"/>
                    <a:pt x="82867" y="166128"/>
                  </a:cubicBezTo>
                  <a:cubicBezTo>
                    <a:pt x="128246" y="166128"/>
                    <a:pt x="165733" y="128641"/>
                    <a:pt x="165733" y="82867"/>
                  </a:cubicBezTo>
                  <a:cubicBezTo>
                    <a:pt x="165733" y="37487"/>
                    <a:pt x="128246" y="0"/>
                    <a:pt x="82867" y="0"/>
                  </a:cubicBezTo>
                  <a:close/>
                  <a:moveTo>
                    <a:pt x="82867" y="142846"/>
                  </a:moveTo>
                  <a:cubicBezTo>
                    <a:pt x="50904" y="142846"/>
                    <a:pt x="24071" y="116013"/>
                    <a:pt x="24071" y="84050"/>
                  </a:cubicBezTo>
                  <a:cubicBezTo>
                    <a:pt x="24071" y="51693"/>
                    <a:pt x="50904" y="24860"/>
                    <a:pt x="82867" y="24860"/>
                  </a:cubicBezTo>
                  <a:cubicBezTo>
                    <a:pt x="114830" y="24860"/>
                    <a:pt x="141663" y="51693"/>
                    <a:pt x="141663" y="84050"/>
                  </a:cubicBezTo>
                  <a:cubicBezTo>
                    <a:pt x="141663" y="116013"/>
                    <a:pt x="114830" y="142846"/>
                    <a:pt x="82867" y="142846"/>
                  </a:cubicBezTo>
                  <a:close/>
                </a:path>
              </a:pathLst>
            </a:custGeom>
            <a:solidFill>
              <a:srgbClr val="1D2E5C"/>
            </a:solidFill>
            <a:ln w="39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0" name="Freeform 39">
              <a:extLst>
                <a:ext uri="{FF2B5EF4-FFF2-40B4-BE49-F238E27FC236}">
                  <a16:creationId xmlns:a16="http://schemas.microsoft.com/office/drawing/2014/main" id="{62A7B419-5B38-D7BA-8F1F-F30A99AC456B}"/>
                </a:ext>
              </a:extLst>
            </p:cNvPr>
            <p:cNvSpPr/>
            <p:nvPr/>
          </p:nvSpPr>
          <p:spPr>
            <a:xfrm>
              <a:off x="4646285" y="3524115"/>
              <a:ext cx="165733" cy="166127"/>
            </a:xfrm>
            <a:custGeom>
              <a:avLst/>
              <a:gdLst>
                <a:gd name="connsiteX0" fmla="*/ 82867 w 165733"/>
                <a:gd name="connsiteY0" fmla="*/ 0 h 166127"/>
                <a:gd name="connsiteX1" fmla="*/ 0 w 165733"/>
                <a:gd name="connsiteY1" fmla="*/ 82867 h 166127"/>
                <a:gd name="connsiteX2" fmla="*/ 82867 w 165733"/>
                <a:gd name="connsiteY2" fmla="*/ 166128 h 166127"/>
                <a:gd name="connsiteX3" fmla="*/ 165733 w 165733"/>
                <a:gd name="connsiteY3" fmla="*/ 82867 h 166127"/>
                <a:gd name="connsiteX4" fmla="*/ 82867 w 165733"/>
                <a:gd name="connsiteY4" fmla="*/ 0 h 166127"/>
                <a:gd name="connsiteX5" fmla="*/ 82867 w 165733"/>
                <a:gd name="connsiteY5" fmla="*/ 142846 h 166127"/>
                <a:gd name="connsiteX6" fmla="*/ 24071 w 165733"/>
                <a:gd name="connsiteY6" fmla="*/ 84050 h 166127"/>
                <a:gd name="connsiteX7" fmla="*/ 82867 w 165733"/>
                <a:gd name="connsiteY7" fmla="*/ 24860 h 166127"/>
                <a:gd name="connsiteX8" fmla="*/ 141663 w 165733"/>
                <a:gd name="connsiteY8" fmla="*/ 84050 h 166127"/>
                <a:gd name="connsiteX9" fmla="*/ 82867 w 165733"/>
                <a:gd name="connsiteY9" fmla="*/ 142846 h 16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33" h="166127">
                  <a:moveTo>
                    <a:pt x="82867" y="0"/>
                  </a:moveTo>
                  <a:cubicBezTo>
                    <a:pt x="37487" y="0"/>
                    <a:pt x="0" y="37487"/>
                    <a:pt x="0" y="82867"/>
                  </a:cubicBezTo>
                  <a:cubicBezTo>
                    <a:pt x="0" y="128641"/>
                    <a:pt x="37487" y="166128"/>
                    <a:pt x="82867" y="166128"/>
                  </a:cubicBezTo>
                  <a:cubicBezTo>
                    <a:pt x="128246" y="166128"/>
                    <a:pt x="165733" y="128641"/>
                    <a:pt x="165733" y="82867"/>
                  </a:cubicBezTo>
                  <a:cubicBezTo>
                    <a:pt x="165733" y="37487"/>
                    <a:pt x="128246" y="0"/>
                    <a:pt x="82867" y="0"/>
                  </a:cubicBezTo>
                  <a:close/>
                  <a:moveTo>
                    <a:pt x="82867" y="142846"/>
                  </a:moveTo>
                  <a:cubicBezTo>
                    <a:pt x="50904" y="142846"/>
                    <a:pt x="24071" y="116013"/>
                    <a:pt x="24071" y="84050"/>
                  </a:cubicBezTo>
                  <a:cubicBezTo>
                    <a:pt x="24071" y="51693"/>
                    <a:pt x="50904" y="24860"/>
                    <a:pt x="82867" y="24860"/>
                  </a:cubicBezTo>
                  <a:cubicBezTo>
                    <a:pt x="114830" y="24860"/>
                    <a:pt x="141663" y="51693"/>
                    <a:pt x="141663" y="84050"/>
                  </a:cubicBezTo>
                  <a:cubicBezTo>
                    <a:pt x="141663" y="116013"/>
                    <a:pt x="114830" y="142846"/>
                    <a:pt x="82867" y="142846"/>
                  </a:cubicBezTo>
                  <a:close/>
                </a:path>
              </a:pathLst>
            </a:custGeom>
            <a:solidFill>
              <a:srgbClr val="1DA3DD"/>
            </a:solidFill>
            <a:ln w="39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1" name="Freeform 40">
              <a:extLst>
                <a:ext uri="{FF2B5EF4-FFF2-40B4-BE49-F238E27FC236}">
                  <a16:creationId xmlns:a16="http://schemas.microsoft.com/office/drawing/2014/main" id="{21E84F79-4BCE-A4D2-DABE-4132B006E372}"/>
                </a:ext>
              </a:extLst>
            </p:cNvPr>
            <p:cNvSpPr/>
            <p:nvPr/>
          </p:nvSpPr>
          <p:spPr>
            <a:xfrm>
              <a:off x="4646285" y="3524115"/>
              <a:ext cx="165733" cy="166127"/>
            </a:xfrm>
            <a:custGeom>
              <a:avLst/>
              <a:gdLst>
                <a:gd name="connsiteX0" fmla="*/ 82867 w 165733"/>
                <a:gd name="connsiteY0" fmla="*/ 0 h 166127"/>
                <a:gd name="connsiteX1" fmla="*/ 0 w 165733"/>
                <a:gd name="connsiteY1" fmla="*/ 82867 h 166127"/>
                <a:gd name="connsiteX2" fmla="*/ 82867 w 165733"/>
                <a:gd name="connsiteY2" fmla="*/ 166128 h 166127"/>
                <a:gd name="connsiteX3" fmla="*/ 165733 w 165733"/>
                <a:gd name="connsiteY3" fmla="*/ 82867 h 166127"/>
                <a:gd name="connsiteX4" fmla="*/ 82867 w 165733"/>
                <a:gd name="connsiteY4" fmla="*/ 0 h 166127"/>
                <a:gd name="connsiteX5" fmla="*/ 82867 w 165733"/>
                <a:gd name="connsiteY5" fmla="*/ 142846 h 166127"/>
                <a:gd name="connsiteX6" fmla="*/ 24071 w 165733"/>
                <a:gd name="connsiteY6" fmla="*/ 84050 h 166127"/>
                <a:gd name="connsiteX7" fmla="*/ 82867 w 165733"/>
                <a:gd name="connsiteY7" fmla="*/ 24860 h 166127"/>
                <a:gd name="connsiteX8" fmla="*/ 141663 w 165733"/>
                <a:gd name="connsiteY8" fmla="*/ 84050 h 166127"/>
                <a:gd name="connsiteX9" fmla="*/ 82867 w 165733"/>
                <a:gd name="connsiteY9" fmla="*/ 142846 h 16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733" h="166127">
                  <a:moveTo>
                    <a:pt x="82867" y="0"/>
                  </a:moveTo>
                  <a:cubicBezTo>
                    <a:pt x="37487" y="0"/>
                    <a:pt x="0" y="37487"/>
                    <a:pt x="0" y="82867"/>
                  </a:cubicBezTo>
                  <a:cubicBezTo>
                    <a:pt x="0" y="128641"/>
                    <a:pt x="37487" y="166128"/>
                    <a:pt x="82867" y="166128"/>
                  </a:cubicBezTo>
                  <a:cubicBezTo>
                    <a:pt x="128246" y="166128"/>
                    <a:pt x="165733" y="128641"/>
                    <a:pt x="165733" y="82867"/>
                  </a:cubicBezTo>
                  <a:cubicBezTo>
                    <a:pt x="165733" y="37487"/>
                    <a:pt x="128246" y="0"/>
                    <a:pt x="82867" y="0"/>
                  </a:cubicBezTo>
                  <a:close/>
                  <a:moveTo>
                    <a:pt x="82867" y="142846"/>
                  </a:moveTo>
                  <a:cubicBezTo>
                    <a:pt x="50904" y="142846"/>
                    <a:pt x="24071" y="116013"/>
                    <a:pt x="24071" y="84050"/>
                  </a:cubicBezTo>
                  <a:cubicBezTo>
                    <a:pt x="24071" y="51693"/>
                    <a:pt x="50904" y="24860"/>
                    <a:pt x="82867" y="24860"/>
                  </a:cubicBezTo>
                  <a:cubicBezTo>
                    <a:pt x="114830" y="24860"/>
                    <a:pt x="141663" y="51693"/>
                    <a:pt x="141663" y="84050"/>
                  </a:cubicBezTo>
                  <a:cubicBezTo>
                    <a:pt x="141663" y="116013"/>
                    <a:pt x="114830" y="142846"/>
                    <a:pt x="82867" y="142846"/>
                  </a:cubicBezTo>
                  <a:close/>
                </a:path>
              </a:pathLst>
            </a:custGeom>
            <a:solidFill>
              <a:srgbClr val="1D2E5C"/>
            </a:solidFill>
            <a:ln w="19690" cap="flat">
              <a:solidFill>
                <a:srgbClr val="1D2E5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2" name="Freeform 41">
              <a:extLst>
                <a:ext uri="{FF2B5EF4-FFF2-40B4-BE49-F238E27FC236}">
                  <a16:creationId xmlns:a16="http://schemas.microsoft.com/office/drawing/2014/main" id="{661C50B5-77D3-8FA8-3116-C025B9B21964}"/>
                </a:ext>
              </a:extLst>
            </p:cNvPr>
            <p:cNvSpPr/>
            <p:nvPr/>
          </p:nvSpPr>
          <p:spPr>
            <a:xfrm>
              <a:off x="4395408" y="3886413"/>
              <a:ext cx="660645" cy="251887"/>
            </a:xfrm>
            <a:custGeom>
              <a:avLst/>
              <a:gdLst>
                <a:gd name="connsiteX0" fmla="*/ 0 w 660645"/>
                <a:gd name="connsiteY0" fmla="*/ 40146 h 251887"/>
                <a:gd name="connsiteX1" fmla="*/ 66933 w 660645"/>
                <a:gd name="connsiteY1" fmla="*/ 10689 h 251887"/>
                <a:gd name="connsiteX2" fmla="*/ 203481 w 660645"/>
                <a:gd name="connsiteY2" fmla="*/ 26761 h 251887"/>
                <a:gd name="connsiteX3" fmla="*/ 263263 w 660645"/>
                <a:gd name="connsiteY3" fmla="*/ 64237 h 251887"/>
                <a:gd name="connsiteX4" fmla="*/ 312348 w 660645"/>
                <a:gd name="connsiteY4" fmla="*/ 75842 h 251887"/>
                <a:gd name="connsiteX5" fmla="*/ 401588 w 660645"/>
                <a:gd name="connsiteY5" fmla="*/ 66920 h 251887"/>
                <a:gd name="connsiteX6" fmla="*/ 425674 w 660645"/>
                <a:gd name="connsiteY6" fmla="*/ 83860 h 251887"/>
                <a:gd name="connsiteX7" fmla="*/ 410514 w 660645"/>
                <a:gd name="connsiteY7" fmla="*/ 109726 h 251887"/>
                <a:gd name="connsiteX8" fmla="*/ 341770 w 660645"/>
                <a:gd name="connsiteY8" fmla="*/ 131201 h 251887"/>
                <a:gd name="connsiteX9" fmla="*/ 268598 w 660645"/>
                <a:gd name="connsiteY9" fmla="*/ 134756 h 251887"/>
                <a:gd name="connsiteX10" fmla="*/ 208812 w 660645"/>
                <a:gd name="connsiteY10" fmla="*/ 124054 h 251887"/>
                <a:gd name="connsiteX11" fmla="*/ 194520 w 660645"/>
                <a:gd name="connsiteY11" fmla="*/ 133884 h 251887"/>
                <a:gd name="connsiteX12" fmla="*/ 204353 w 660645"/>
                <a:gd name="connsiteY12" fmla="*/ 148176 h 251887"/>
                <a:gd name="connsiteX13" fmla="*/ 262360 w 660645"/>
                <a:gd name="connsiteY13" fmla="*/ 159786 h 251887"/>
                <a:gd name="connsiteX14" fmla="*/ 296276 w 660645"/>
                <a:gd name="connsiteY14" fmla="*/ 163341 h 251887"/>
                <a:gd name="connsiteX15" fmla="*/ 347136 w 660645"/>
                <a:gd name="connsiteY15" fmla="*/ 155323 h 251887"/>
                <a:gd name="connsiteX16" fmla="*/ 415845 w 660645"/>
                <a:gd name="connsiteY16" fmla="*/ 133919 h 251887"/>
                <a:gd name="connsiteX17" fmla="*/ 447985 w 660645"/>
                <a:gd name="connsiteY17" fmla="*/ 92853 h 251887"/>
                <a:gd name="connsiteX18" fmla="*/ 625560 w 660645"/>
                <a:gd name="connsiteY18" fmla="*/ 28608 h 251887"/>
                <a:gd name="connsiteX19" fmla="*/ 657701 w 660645"/>
                <a:gd name="connsiteY19" fmla="*/ 41089 h 251887"/>
                <a:gd name="connsiteX20" fmla="*/ 659477 w 660645"/>
                <a:gd name="connsiteY20" fmla="*/ 61620 h 251887"/>
                <a:gd name="connsiteX21" fmla="*/ 646092 w 660645"/>
                <a:gd name="connsiteY21" fmla="*/ 76785 h 251887"/>
                <a:gd name="connsiteX22" fmla="*/ 329285 w 660645"/>
                <a:gd name="connsiteY22" fmla="*/ 245852 h 251887"/>
                <a:gd name="connsiteX23" fmla="*/ 289130 w 660645"/>
                <a:gd name="connsiteY23" fmla="*/ 249408 h 251887"/>
                <a:gd name="connsiteX24" fmla="*/ 82961 w 660645"/>
                <a:gd name="connsiteY24" fmla="*/ 202679 h 251887"/>
                <a:gd name="connsiteX25" fmla="*/ 39247 w 660645"/>
                <a:gd name="connsiteY25" fmla="*/ 200899 h 251887"/>
                <a:gd name="connsiteX26" fmla="*/ 0 w 660645"/>
                <a:gd name="connsiteY26" fmla="*/ 207138 h 251887"/>
                <a:gd name="connsiteX27" fmla="*/ 0 w 660645"/>
                <a:gd name="connsiteY27" fmla="*/ 40146 h 25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0645" h="251887">
                  <a:moveTo>
                    <a:pt x="0" y="40146"/>
                  </a:moveTo>
                  <a:lnTo>
                    <a:pt x="66933" y="10689"/>
                  </a:lnTo>
                  <a:cubicBezTo>
                    <a:pt x="111554" y="-8067"/>
                    <a:pt x="164187" y="-1789"/>
                    <a:pt x="203481" y="26761"/>
                  </a:cubicBezTo>
                  <a:lnTo>
                    <a:pt x="263263" y="64237"/>
                  </a:lnTo>
                  <a:cubicBezTo>
                    <a:pt x="277556" y="73158"/>
                    <a:pt x="295404" y="77621"/>
                    <a:pt x="312348" y="75842"/>
                  </a:cubicBezTo>
                  <a:lnTo>
                    <a:pt x="401588" y="66920"/>
                  </a:lnTo>
                  <a:cubicBezTo>
                    <a:pt x="412289" y="66012"/>
                    <a:pt x="422991" y="73158"/>
                    <a:pt x="425674" y="83860"/>
                  </a:cubicBezTo>
                  <a:cubicBezTo>
                    <a:pt x="428361" y="94562"/>
                    <a:pt x="421215" y="106171"/>
                    <a:pt x="410514" y="109726"/>
                  </a:cubicBezTo>
                  <a:lnTo>
                    <a:pt x="341770" y="131201"/>
                  </a:lnTo>
                  <a:cubicBezTo>
                    <a:pt x="318551" y="138347"/>
                    <a:pt x="292685" y="140123"/>
                    <a:pt x="268598" y="134756"/>
                  </a:cubicBezTo>
                  <a:lnTo>
                    <a:pt x="208812" y="124054"/>
                  </a:lnTo>
                  <a:cubicBezTo>
                    <a:pt x="202573" y="123147"/>
                    <a:pt x="196335" y="126738"/>
                    <a:pt x="194520" y="133884"/>
                  </a:cubicBezTo>
                  <a:cubicBezTo>
                    <a:pt x="192744" y="141030"/>
                    <a:pt x="197203" y="146365"/>
                    <a:pt x="204353" y="148176"/>
                  </a:cubicBezTo>
                  <a:lnTo>
                    <a:pt x="262360" y="159786"/>
                  </a:lnTo>
                  <a:cubicBezTo>
                    <a:pt x="273965" y="162469"/>
                    <a:pt x="284667" y="163341"/>
                    <a:pt x="296276" y="163341"/>
                  </a:cubicBezTo>
                  <a:cubicBezTo>
                    <a:pt x="313220" y="163341"/>
                    <a:pt x="331068" y="160658"/>
                    <a:pt x="347136" y="155323"/>
                  </a:cubicBezTo>
                  <a:lnTo>
                    <a:pt x="415845" y="133919"/>
                  </a:lnTo>
                  <a:cubicBezTo>
                    <a:pt x="434600" y="128549"/>
                    <a:pt x="447081" y="111609"/>
                    <a:pt x="447985" y="92853"/>
                  </a:cubicBezTo>
                  <a:lnTo>
                    <a:pt x="625560" y="28608"/>
                  </a:lnTo>
                  <a:cubicBezTo>
                    <a:pt x="638038" y="24145"/>
                    <a:pt x="651423" y="29515"/>
                    <a:pt x="657701" y="41089"/>
                  </a:cubicBezTo>
                  <a:cubicBezTo>
                    <a:pt x="661256" y="47328"/>
                    <a:pt x="661256" y="54474"/>
                    <a:pt x="659477" y="61620"/>
                  </a:cubicBezTo>
                  <a:cubicBezTo>
                    <a:pt x="657701" y="68767"/>
                    <a:pt x="652330" y="74098"/>
                    <a:pt x="646092" y="76785"/>
                  </a:cubicBezTo>
                  <a:lnTo>
                    <a:pt x="329285" y="245852"/>
                  </a:lnTo>
                  <a:cubicBezTo>
                    <a:pt x="316807" y="252091"/>
                    <a:pt x="302515" y="253867"/>
                    <a:pt x="289130" y="249408"/>
                  </a:cubicBezTo>
                  <a:lnTo>
                    <a:pt x="82961" y="202679"/>
                  </a:lnTo>
                  <a:cubicBezTo>
                    <a:pt x="68704" y="198216"/>
                    <a:pt x="53540" y="198216"/>
                    <a:pt x="39247" y="200899"/>
                  </a:cubicBezTo>
                  <a:lnTo>
                    <a:pt x="0" y="207138"/>
                  </a:lnTo>
                  <a:lnTo>
                    <a:pt x="0" y="40146"/>
                  </a:lnTo>
                  <a:close/>
                </a:path>
              </a:pathLst>
            </a:custGeom>
            <a:solidFill>
              <a:srgbClr val="60C3E8"/>
            </a:solidFill>
            <a:ln w="393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1FEC37A4-2072-5A0A-E672-FFCC6C8E29DE}"/>
                </a:ext>
              </a:extLst>
            </p:cNvPr>
            <p:cNvSpPr/>
            <p:nvPr/>
          </p:nvSpPr>
          <p:spPr>
            <a:xfrm>
              <a:off x="4495152" y="3373373"/>
              <a:ext cx="468788" cy="469183"/>
            </a:xfrm>
            <a:custGeom>
              <a:avLst/>
              <a:gdLst>
                <a:gd name="connsiteX0" fmla="*/ 429328 w 468788"/>
                <a:gd name="connsiteY0" fmla="*/ 232031 h 469183"/>
                <a:gd name="connsiteX1" fmla="*/ 426961 w 468788"/>
                <a:gd name="connsiteY1" fmla="*/ 199669 h 469183"/>
                <a:gd name="connsiteX2" fmla="*/ 468789 w 468788"/>
                <a:gd name="connsiteY2" fmla="*/ 170469 h 469183"/>
                <a:gd name="connsiteX3" fmla="*/ 407230 w 468788"/>
                <a:gd name="connsiteY3" fmla="*/ 64324 h 469183"/>
                <a:gd name="connsiteX4" fmla="*/ 361456 w 468788"/>
                <a:gd name="connsiteY4" fmla="*/ 85633 h 469183"/>
                <a:gd name="connsiteX5" fmla="*/ 299109 w 468788"/>
                <a:gd name="connsiteY5" fmla="*/ 48931 h 469183"/>
                <a:gd name="connsiteX6" fmla="*/ 294769 w 468788"/>
                <a:gd name="connsiteY6" fmla="*/ 0 h 469183"/>
                <a:gd name="connsiteX7" fmla="*/ 173231 w 468788"/>
                <a:gd name="connsiteY7" fmla="*/ 0 h 469183"/>
                <a:gd name="connsiteX8" fmla="*/ 169707 w 468788"/>
                <a:gd name="connsiteY8" fmla="*/ 66593 h 469183"/>
                <a:gd name="connsiteX9" fmla="*/ 190988 w 468788"/>
                <a:gd name="connsiteY9" fmla="*/ 65903 h 469183"/>
                <a:gd name="connsiteX10" fmla="*/ 192566 w 468788"/>
                <a:gd name="connsiteY10" fmla="*/ 46563 h 469183"/>
                <a:gd name="connsiteX11" fmla="*/ 194539 w 468788"/>
                <a:gd name="connsiteY11" fmla="*/ 23286 h 469183"/>
                <a:gd name="connsiteX12" fmla="*/ 272276 w 468788"/>
                <a:gd name="connsiteY12" fmla="*/ 23286 h 469183"/>
                <a:gd name="connsiteX13" fmla="*/ 275828 w 468788"/>
                <a:gd name="connsiteY13" fmla="*/ 65903 h 469183"/>
                <a:gd name="connsiteX14" fmla="*/ 283720 w 468788"/>
                <a:gd name="connsiteY14" fmla="*/ 68661 h 469183"/>
                <a:gd name="connsiteX15" fmla="*/ 350013 w 468788"/>
                <a:gd name="connsiteY15" fmla="*/ 107731 h 469183"/>
                <a:gd name="connsiteX16" fmla="*/ 356327 w 468788"/>
                <a:gd name="connsiteY16" fmla="*/ 113251 h 469183"/>
                <a:gd name="connsiteX17" fmla="*/ 396182 w 468788"/>
                <a:gd name="connsiteY17" fmla="*/ 94314 h 469183"/>
                <a:gd name="connsiteX18" fmla="*/ 435642 w 468788"/>
                <a:gd name="connsiteY18" fmla="*/ 162186 h 469183"/>
                <a:gd name="connsiteX19" fmla="*/ 398944 w 468788"/>
                <a:gd name="connsiteY19" fmla="*/ 188230 h 469183"/>
                <a:gd name="connsiteX20" fmla="*/ 400917 w 468788"/>
                <a:gd name="connsiteY20" fmla="*/ 196122 h 469183"/>
                <a:gd name="connsiteX21" fmla="*/ 404468 w 468788"/>
                <a:gd name="connsiteY21" fmla="*/ 232027 h 469183"/>
                <a:gd name="connsiteX22" fmla="*/ 399733 w 468788"/>
                <a:gd name="connsiteY22" fmla="*/ 271092 h 469183"/>
                <a:gd name="connsiteX23" fmla="*/ 398155 w 468788"/>
                <a:gd name="connsiteY23" fmla="*/ 279379 h 469183"/>
                <a:gd name="connsiteX24" fmla="*/ 436431 w 468788"/>
                <a:gd name="connsiteY24" fmla="*/ 305817 h 469183"/>
                <a:gd name="connsiteX25" fmla="*/ 397365 w 468788"/>
                <a:gd name="connsiteY25" fmla="*/ 373693 h 469183"/>
                <a:gd name="connsiteX26" fmla="*/ 353564 w 468788"/>
                <a:gd name="connsiteY26" fmla="*/ 353170 h 469183"/>
                <a:gd name="connsiteX27" fmla="*/ 348040 w 468788"/>
                <a:gd name="connsiteY27" fmla="*/ 358698 h 469183"/>
                <a:gd name="connsiteX28" fmla="*/ 285693 w 468788"/>
                <a:gd name="connsiteY28" fmla="*/ 394209 h 469183"/>
                <a:gd name="connsiteX29" fmla="*/ 277801 w 468788"/>
                <a:gd name="connsiteY29" fmla="*/ 396971 h 469183"/>
                <a:gd name="connsiteX30" fmla="*/ 273460 w 468788"/>
                <a:gd name="connsiteY30" fmla="*/ 445116 h 469183"/>
                <a:gd name="connsiteX31" fmla="*/ 195723 w 468788"/>
                <a:gd name="connsiteY31" fmla="*/ 445116 h 469183"/>
                <a:gd name="connsiteX32" fmla="*/ 191382 w 468788"/>
                <a:gd name="connsiteY32" fmla="*/ 396971 h 469183"/>
                <a:gd name="connsiteX33" fmla="*/ 183096 w 468788"/>
                <a:gd name="connsiteY33" fmla="*/ 394209 h 469183"/>
                <a:gd name="connsiteX34" fmla="*/ 120749 w 468788"/>
                <a:gd name="connsiteY34" fmla="*/ 358698 h 469183"/>
                <a:gd name="connsiteX35" fmla="*/ 114435 w 468788"/>
                <a:gd name="connsiteY35" fmla="*/ 353170 h 469183"/>
                <a:gd name="connsiteX36" fmla="*/ 70634 w 468788"/>
                <a:gd name="connsiteY36" fmla="*/ 373693 h 469183"/>
                <a:gd name="connsiteX37" fmla="*/ 31568 w 468788"/>
                <a:gd name="connsiteY37" fmla="*/ 305817 h 469183"/>
                <a:gd name="connsiteX38" fmla="*/ 69845 w 468788"/>
                <a:gd name="connsiteY38" fmla="*/ 279379 h 469183"/>
                <a:gd name="connsiteX39" fmla="*/ 67872 w 468788"/>
                <a:gd name="connsiteY39" fmla="*/ 271092 h 469183"/>
                <a:gd name="connsiteX40" fmla="*/ 63531 w 468788"/>
                <a:gd name="connsiteY40" fmla="*/ 232027 h 469183"/>
                <a:gd name="connsiteX41" fmla="*/ 66293 w 468788"/>
                <a:gd name="connsiteY41" fmla="*/ 200064 h 469183"/>
                <a:gd name="connsiteX42" fmla="*/ 67082 w 468788"/>
                <a:gd name="connsiteY42" fmla="*/ 196122 h 469183"/>
                <a:gd name="connsiteX43" fmla="*/ 69056 w 468788"/>
                <a:gd name="connsiteY43" fmla="*/ 188230 h 469183"/>
                <a:gd name="connsiteX44" fmla="*/ 31568 w 468788"/>
                <a:gd name="connsiteY44" fmla="*/ 162186 h 469183"/>
                <a:gd name="connsiteX45" fmla="*/ 70634 w 468788"/>
                <a:gd name="connsiteY45" fmla="*/ 94314 h 469183"/>
                <a:gd name="connsiteX46" fmla="*/ 111278 w 468788"/>
                <a:gd name="connsiteY46" fmla="*/ 112860 h 469183"/>
                <a:gd name="connsiteX47" fmla="*/ 122647 w 468788"/>
                <a:gd name="connsiteY47" fmla="*/ 93485 h 469183"/>
                <a:gd name="connsiteX48" fmla="*/ 60769 w 468788"/>
                <a:gd name="connsiteY48" fmla="*/ 64320 h 469183"/>
                <a:gd name="connsiteX49" fmla="*/ 0 w 468788"/>
                <a:gd name="connsiteY49" fmla="*/ 169289 h 469183"/>
                <a:gd name="connsiteX50" fmla="*/ 42223 w 468788"/>
                <a:gd name="connsiteY50" fmla="*/ 198884 h 469183"/>
                <a:gd name="connsiteX51" fmla="*/ 42223 w 468788"/>
                <a:gd name="connsiteY51" fmla="*/ 200064 h 469183"/>
                <a:gd name="connsiteX52" fmla="*/ 39460 w 468788"/>
                <a:gd name="connsiteY52" fmla="*/ 231241 h 469183"/>
                <a:gd name="connsiteX53" fmla="*/ 43012 w 468788"/>
                <a:gd name="connsiteY53" fmla="*/ 267545 h 469183"/>
                <a:gd name="connsiteX54" fmla="*/ 0 w 468788"/>
                <a:gd name="connsiteY54" fmla="*/ 297929 h 469183"/>
                <a:gd name="connsiteX55" fmla="*/ 60769 w 468788"/>
                <a:gd name="connsiteY55" fmla="*/ 404074 h 469183"/>
                <a:gd name="connsiteX56" fmla="*/ 110094 w 468788"/>
                <a:gd name="connsiteY56" fmla="*/ 381976 h 469183"/>
                <a:gd name="connsiteX57" fmla="*/ 168101 w 468788"/>
                <a:gd name="connsiteY57" fmla="*/ 414728 h 469183"/>
                <a:gd name="connsiteX58" fmla="*/ 173231 w 468788"/>
                <a:gd name="connsiteY58" fmla="*/ 469183 h 469183"/>
                <a:gd name="connsiteX59" fmla="*/ 295558 w 468788"/>
                <a:gd name="connsiteY59" fmla="*/ 469183 h 469183"/>
                <a:gd name="connsiteX60" fmla="*/ 301082 w 468788"/>
                <a:gd name="connsiteY60" fmla="*/ 414728 h 469183"/>
                <a:gd name="connsiteX61" fmla="*/ 359089 w 468788"/>
                <a:gd name="connsiteY61" fmla="*/ 381976 h 469183"/>
                <a:gd name="connsiteX62" fmla="*/ 408020 w 468788"/>
                <a:gd name="connsiteY62" fmla="*/ 404074 h 469183"/>
                <a:gd name="connsiteX63" fmla="*/ 468789 w 468788"/>
                <a:gd name="connsiteY63" fmla="*/ 298715 h 469183"/>
                <a:gd name="connsiteX64" fmla="*/ 425777 w 468788"/>
                <a:gd name="connsiteY64" fmla="*/ 268725 h 469183"/>
                <a:gd name="connsiteX65" fmla="*/ 429328 w 468788"/>
                <a:gd name="connsiteY65" fmla="*/ 232027 h 46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8788" h="469183">
                  <a:moveTo>
                    <a:pt x="429328" y="232031"/>
                  </a:moveTo>
                  <a:cubicBezTo>
                    <a:pt x="429328" y="221376"/>
                    <a:pt x="428539" y="210722"/>
                    <a:pt x="426961" y="199669"/>
                  </a:cubicBezTo>
                  <a:lnTo>
                    <a:pt x="468789" y="170469"/>
                  </a:lnTo>
                  <a:lnTo>
                    <a:pt x="407230" y="64324"/>
                  </a:lnTo>
                  <a:lnTo>
                    <a:pt x="361456" y="85633"/>
                  </a:lnTo>
                  <a:cubicBezTo>
                    <a:pt x="342910" y="69454"/>
                    <a:pt x="322391" y="57221"/>
                    <a:pt x="299109" y="48931"/>
                  </a:cubicBezTo>
                  <a:lnTo>
                    <a:pt x="294769" y="0"/>
                  </a:lnTo>
                  <a:lnTo>
                    <a:pt x="173231" y="0"/>
                  </a:lnTo>
                  <a:lnTo>
                    <a:pt x="169707" y="66593"/>
                  </a:lnTo>
                  <a:lnTo>
                    <a:pt x="190988" y="65903"/>
                  </a:lnTo>
                  <a:lnTo>
                    <a:pt x="192566" y="46563"/>
                  </a:lnTo>
                  <a:lnTo>
                    <a:pt x="194539" y="23286"/>
                  </a:lnTo>
                  <a:lnTo>
                    <a:pt x="272276" y="23286"/>
                  </a:lnTo>
                  <a:lnTo>
                    <a:pt x="275828" y="65903"/>
                  </a:lnTo>
                  <a:lnTo>
                    <a:pt x="283720" y="68661"/>
                  </a:lnTo>
                  <a:cubicBezTo>
                    <a:pt x="307790" y="76557"/>
                    <a:pt x="331072" y="89973"/>
                    <a:pt x="350013" y="107731"/>
                  </a:cubicBezTo>
                  <a:lnTo>
                    <a:pt x="356327" y="113251"/>
                  </a:lnTo>
                  <a:lnTo>
                    <a:pt x="396182" y="94314"/>
                  </a:lnTo>
                  <a:lnTo>
                    <a:pt x="435642" y="162186"/>
                  </a:lnTo>
                  <a:lnTo>
                    <a:pt x="398944" y="188230"/>
                  </a:lnTo>
                  <a:lnTo>
                    <a:pt x="400917" y="196122"/>
                  </a:lnTo>
                  <a:cubicBezTo>
                    <a:pt x="403284" y="207960"/>
                    <a:pt x="404468" y="219399"/>
                    <a:pt x="404468" y="232027"/>
                  </a:cubicBezTo>
                  <a:cubicBezTo>
                    <a:pt x="404468" y="244259"/>
                    <a:pt x="402495" y="257680"/>
                    <a:pt x="399733" y="271092"/>
                  </a:cubicBezTo>
                  <a:lnTo>
                    <a:pt x="398155" y="279379"/>
                  </a:lnTo>
                  <a:lnTo>
                    <a:pt x="436431" y="305817"/>
                  </a:lnTo>
                  <a:lnTo>
                    <a:pt x="397365" y="373693"/>
                  </a:lnTo>
                  <a:lnTo>
                    <a:pt x="353564" y="353170"/>
                  </a:lnTo>
                  <a:lnTo>
                    <a:pt x="348040" y="358698"/>
                  </a:lnTo>
                  <a:cubicBezTo>
                    <a:pt x="329494" y="375662"/>
                    <a:pt x="308974" y="387106"/>
                    <a:pt x="285693" y="394209"/>
                  </a:cubicBezTo>
                  <a:lnTo>
                    <a:pt x="277801" y="396971"/>
                  </a:lnTo>
                  <a:lnTo>
                    <a:pt x="273460" y="445116"/>
                  </a:lnTo>
                  <a:lnTo>
                    <a:pt x="195723" y="445116"/>
                  </a:lnTo>
                  <a:lnTo>
                    <a:pt x="191382" y="396971"/>
                  </a:lnTo>
                  <a:lnTo>
                    <a:pt x="183096" y="394209"/>
                  </a:lnTo>
                  <a:cubicBezTo>
                    <a:pt x="159814" y="387106"/>
                    <a:pt x="138506" y="374873"/>
                    <a:pt x="120749" y="358698"/>
                  </a:cubicBezTo>
                  <a:lnTo>
                    <a:pt x="114435" y="353170"/>
                  </a:lnTo>
                  <a:lnTo>
                    <a:pt x="70634" y="373693"/>
                  </a:lnTo>
                  <a:lnTo>
                    <a:pt x="31568" y="305817"/>
                  </a:lnTo>
                  <a:lnTo>
                    <a:pt x="69845" y="279379"/>
                  </a:lnTo>
                  <a:lnTo>
                    <a:pt x="67872" y="271092"/>
                  </a:lnTo>
                  <a:cubicBezTo>
                    <a:pt x="64320" y="257680"/>
                    <a:pt x="63531" y="244259"/>
                    <a:pt x="63531" y="232027"/>
                  </a:cubicBezTo>
                  <a:cubicBezTo>
                    <a:pt x="63531" y="221376"/>
                    <a:pt x="64320" y="210722"/>
                    <a:pt x="66293" y="200064"/>
                  </a:cubicBezTo>
                  <a:cubicBezTo>
                    <a:pt x="66688" y="198884"/>
                    <a:pt x="66688" y="197302"/>
                    <a:pt x="67082" y="196122"/>
                  </a:cubicBezTo>
                  <a:lnTo>
                    <a:pt x="69056" y="188230"/>
                  </a:lnTo>
                  <a:lnTo>
                    <a:pt x="31568" y="162186"/>
                  </a:lnTo>
                  <a:lnTo>
                    <a:pt x="70634" y="94314"/>
                  </a:lnTo>
                  <a:lnTo>
                    <a:pt x="111278" y="112860"/>
                  </a:lnTo>
                  <a:lnTo>
                    <a:pt x="122647" y="93485"/>
                  </a:lnTo>
                  <a:lnTo>
                    <a:pt x="60769" y="64320"/>
                  </a:lnTo>
                  <a:lnTo>
                    <a:pt x="0" y="169289"/>
                  </a:lnTo>
                  <a:lnTo>
                    <a:pt x="42223" y="198884"/>
                  </a:lnTo>
                  <a:lnTo>
                    <a:pt x="42223" y="200064"/>
                  </a:lnTo>
                  <a:cubicBezTo>
                    <a:pt x="40250" y="210323"/>
                    <a:pt x="39460" y="220583"/>
                    <a:pt x="39460" y="231241"/>
                  </a:cubicBezTo>
                  <a:cubicBezTo>
                    <a:pt x="39460" y="242681"/>
                    <a:pt x="40250" y="255312"/>
                    <a:pt x="43012" y="267545"/>
                  </a:cubicBezTo>
                  <a:lnTo>
                    <a:pt x="0" y="297929"/>
                  </a:lnTo>
                  <a:lnTo>
                    <a:pt x="60769" y="404074"/>
                  </a:lnTo>
                  <a:lnTo>
                    <a:pt x="110094" y="381976"/>
                  </a:lnTo>
                  <a:cubicBezTo>
                    <a:pt x="127851" y="396185"/>
                    <a:pt x="146398" y="407625"/>
                    <a:pt x="168101" y="414728"/>
                  </a:cubicBezTo>
                  <a:lnTo>
                    <a:pt x="173231" y="469183"/>
                  </a:lnTo>
                  <a:lnTo>
                    <a:pt x="295558" y="469183"/>
                  </a:lnTo>
                  <a:lnTo>
                    <a:pt x="301082" y="414728"/>
                  </a:lnTo>
                  <a:cubicBezTo>
                    <a:pt x="321602" y="407625"/>
                    <a:pt x="340937" y="396185"/>
                    <a:pt x="359089" y="381976"/>
                  </a:cubicBezTo>
                  <a:lnTo>
                    <a:pt x="408020" y="404074"/>
                  </a:lnTo>
                  <a:lnTo>
                    <a:pt x="468789" y="298715"/>
                  </a:lnTo>
                  <a:lnTo>
                    <a:pt x="425777" y="268725"/>
                  </a:lnTo>
                  <a:cubicBezTo>
                    <a:pt x="428539" y="256097"/>
                    <a:pt x="429328" y="243474"/>
                    <a:pt x="429328" y="232027"/>
                  </a:cubicBezTo>
                  <a:close/>
                </a:path>
              </a:pathLst>
            </a:custGeom>
            <a:solidFill>
              <a:srgbClr val="1D2E5C"/>
            </a:solidFill>
            <a:ln w="19690" cap="flat">
              <a:solidFill>
                <a:srgbClr val="1D2E5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0FB7F415-DCA5-6370-9259-56DB5F4A47F4}"/>
              </a:ext>
            </a:extLst>
          </p:cNvPr>
          <p:cNvSpPr txBox="1"/>
          <p:nvPr/>
        </p:nvSpPr>
        <p:spPr>
          <a:xfrm>
            <a:off x="4812018" y="5681965"/>
            <a:ext cx="6729927" cy="646331"/>
          </a:xfrm>
          <a:prstGeom prst="rect">
            <a:avLst/>
          </a:prstGeom>
          <a:solidFill>
            <a:schemeClr val="accent6">
              <a:lumMod val="20000"/>
              <a:lumOff val="80000"/>
            </a:schemeClr>
          </a:solidFill>
        </p:spPr>
        <p:txBody>
          <a:bodyPr wrap="square">
            <a:spAutoFit/>
          </a:bodyPr>
          <a:lstStyle/>
          <a:p>
            <a:pPr algn="ctr"/>
            <a:r>
              <a:rPr lang="en-US" b="1" dirty="0">
                <a:solidFill>
                  <a:schemeClr val="tx2"/>
                </a:solidFill>
              </a:rPr>
              <a:t>DIGITAL TRUST CONFERENCE 20</a:t>
            </a:r>
            <a:r>
              <a:rPr lang="en-US" b="1" baseline="30000" dirty="0">
                <a:solidFill>
                  <a:schemeClr val="tx2"/>
                </a:solidFill>
              </a:rPr>
              <a:t>th</a:t>
            </a:r>
            <a:r>
              <a:rPr lang="en-US" b="1" dirty="0">
                <a:solidFill>
                  <a:schemeClr val="tx2"/>
                </a:solidFill>
              </a:rPr>
              <a:t> of March 2025 </a:t>
            </a:r>
          </a:p>
          <a:p>
            <a:pPr algn="ctr"/>
            <a:r>
              <a:rPr lang="en-US" b="1" dirty="0">
                <a:solidFill>
                  <a:schemeClr val="tx2"/>
                </a:solidFill>
              </a:rPr>
              <a:t>Visit : https://isaca.be/events/digital-trust-conference-2025/</a:t>
            </a:r>
          </a:p>
        </p:txBody>
      </p:sp>
      <p:pic>
        <p:nvPicPr>
          <p:cNvPr id="2" name="Picture 5">
            <a:extLst>
              <a:ext uri="{FF2B5EF4-FFF2-40B4-BE49-F238E27FC236}">
                <a16:creationId xmlns:a16="http://schemas.microsoft.com/office/drawing/2014/main" id="{50690D74-BA43-E6F1-3E20-25E70A3DCC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15875" y="5344104"/>
            <a:ext cx="1368794" cy="1368794"/>
          </a:xfrm>
          <a:prstGeom prst="rect">
            <a:avLst/>
          </a:prstGeom>
        </p:spPr>
      </p:pic>
    </p:spTree>
    <p:extLst>
      <p:ext uri="{BB962C8B-B14F-4D97-AF65-F5344CB8AC3E}">
        <p14:creationId xmlns:p14="http://schemas.microsoft.com/office/powerpoint/2010/main" val="265665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43CF1F3-E651-31F4-8431-E99F49324FEB}"/>
              </a:ext>
            </a:extLst>
          </p:cNvPr>
          <p:cNvSpPr>
            <a:spLocks noGrp="1"/>
          </p:cNvSpPr>
          <p:nvPr>
            <p:ph type="body" sz="quarter" idx="10"/>
          </p:nvPr>
        </p:nvSpPr>
        <p:spPr/>
        <p:txBody>
          <a:bodyPr/>
          <a:lstStyle/>
          <a:p>
            <a:r>
              <a:rPr lang="fr-BE" sz="6600" dirty="0"/>
              <a:t>Cyber Risk Management</a:t>
            </a:r>
          </a:p>
          <a:p>
            <a:r>
              <a:rPr lang="fr-BE" sz="3600" dirty="0"/>
              <a:t>A Quantification in Financial </a:t>
            </a:r>
            <a:r>
              <a:rPr lang="fr-BE" sz="3600" dirty="0" err="1"/>
              <a:t>Terms</a:t>
            </a:r>
            <a:endParaRPr lang="fr-BE" sz="3600" dirty="0"/>
          </a:p>
        </p:txBody>
      </p:sp>
    </p:spTree>
    <p:extLst>
      <p:ext uri="{BB962C8B-B14F-4D97-AF65-F5344CB8AC3E}">
        <p14:creationId xmlns:p14="http://schemas.microsoft.com/office/powerpoint/2010/main" val="131917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F4A11D-6414-264D-AFF7-F8A22AEC463A}"/>
              </a:ext>
            </a:extLst>
          </p:cNvPr>
          <p:cNvSpPr>
            <a:spLocks noGrp="1"/>
          </p:cNvSpPr>
          <p:nvPr>
            <p:ph sz="quarter" idx="10"/>
          </p:nvPr>
        </p:nvSpPr>
        <p:spPr>
          <a:xfrm>
            <a:off x="470267" y="167952"/>
            <a:ext cx="11064809" cy="1025848"/>
          </a:xfrm>
        </p:spPr>
        <p:txBody>
          <a:bodyPr>
            <a:normAutofit fontScale="77500" lnSpcReduction="20000"/>
          </a:bodyPr>
          <a:lstStyle/>
          <a:p>
            <a:pPr>
              <a:lnSpc>
                <a:spcPct val="110000"/>
              </a:lnSpc>
              <a:spcBef>
                <a:spcPct val="0"/>
              </a:spcBef>
            </a:pPr>
            <a:r>
              <a:rPr lang="en-US" sz="5700" dirty="0">
                <a:solidFill>
                  <a:schemeClr val="accent1">
                    <a:lumMod val="50000"/>
                  </a:schemeClr>
                </a:solidFill>
                <a:latin typeface="+mj-lt"/>
                <a:ea typeface="+mj-ea"/>
                <a:cs typeface="+mj-cs"/>
              </a:rPr>
              <a:t>Expressing High Risk in Financial Terms</a:t>
            </a:r>
          </a:p>
          <a:p>
            <a:pPr>
              <a:lnSpc>
                <a:spcPct val="110000"/>
              </a:lnSpc>
              <a:spcBef>
                <a:spcPct val="0"/>
              </a:spcBef>
            </a:pPr>
            <a:r>
              <a:rPr lang="en-US" dirty="0">
                <a:solidFill>
                  <a:schemeClr val="accent1">
                    <a:lumMod val="50000"/>
                  </a:schemeClr>
                </a:solidFill>
                <a:latin typeface="+mj-lt"/>
                <a:ea typeface="+mj-ea"/>
                <a:cs typeface="+mj-cs"/>
              </a:rPr>
              <a:t>A Clearer Path for Investment Decisions</a:t>
            </a:r>
          </a:p>
        </p:txBody>
      </p:sp>
      <p:pic>
        <p:nvPicPr>
          <p:cNvPr id="6" name="Picture 5">
            <a:extLst>
              <a:ext uri="{FF2B5EF4-FFF2-40B4-BE49-F238E27FC236}">
                <a16:creationId xmlns:a16="http://schemas.microsoft.com/office/drawing/2014/main" id="{FBEB0DAE-118A-5D91-CAD4-9D6F9F85B591}"/>
              </a:ext>
            </a:extLst>
          </p:cNvPr>
          <p:cNvPicPr>
            <a:picLocks noChangeAspect="1"/>
          </p:cNvPicPr>
          <p:nvPr/>
        </p:nvPicPr>
        <p:blipFill>
          <a:blip r:embed="rId3"/>
          <a:stretch>
            <a:fillRect/>
          </a:stretch>
        </p:blipFill>
        <p:spPr>
          <a:xfrm>
            <a:off x="6276480" y="1345705"/>
            <a:ext cx="4763296" cy="4763296"/>
          </a:xfrm>
          <a:prstGeom prst="rect">
            <a:avLst/>
          </a:prstGeom>
        </p:spPr>
      </p:pic>
      <p:sp>
        <p:nvSpPr>
          <p:cNvPr id="10" name="TextBox 9">
            <a:extLst>
              <a:ext uri="{FF2B5EF4-FFF2-40B4-BE49-F238E27FC236}">
                <a16:creationId xmlns:a16="http://schemas.microsoft.com/office/drawing/2014/main" id="{EF713F8D-DE5C-F5F8-4BF4-DA20B9DA8598}"/>
              </a:ext>
            </a:extLst>
          </p:cNvPr>
          <p:cNvSpPr txBox="1"/>
          <p:nvPr/>
        </p:nvSpPr>
        <p:spPr>
          <a:xfrm>
            <a:off x="2365867" y="6459216"/>
            <a:ext cx="6601487" cy="230832"/>
          </a:xfrm>
          <a:prstGeom prst="rect">
            <a:avLst/>
          </a:prstGeom>
          <a:noFill/>
        </p:spPr>
        <p:txBody>
          <a:bodyPr wrap="none" rtlCol="0">
            <a:spAutoFit/>
          </a:bodyPr>
          <a:lstStyle/>
          <a:p>
            <a:r>
              <a:rPr lang="en-US" sz="900">
                <a:solidFill>
                  <a:schemeClr val="tx2"/>
                </a:solidFill>
              </a:rPr>
              <a:t>Image generated by AI : </a:t>
            </a:r>
            <a:r>
              <a:rPr lang="en-GB" sz="900">
                <a:solidFill>
                  <a:schemeClr val="tx2"/>
                </a:solidFill>
              </a:rPr>
              <a:t>These images are created for presentation purposes only and are not affiliated with or endorsed by ISACA.</a:t>
            </a:r>
            <a:endParaRPr lang="en-US" sz="900">
              <a:solidFill>
                <a:schemeClr val="tx2"/>
              </a:solidFill>
            </a:endParaRPr>
          </a:p>
        </p:txBody>
      </p:sp>
      <p:pic>
        <p:nvPicPr>
          <p:cNvPr id="13" name="Content Placeholder 12">
            <a:extLst>
              <a:ext uri="{FF2B5EF4-FFF2-40B4-BE49-F238E27FC236}">
                <a16:creationId xmlns:a16="http://schemas.microsoft.com/office/drawing/2014/main" id="{C9FFB905-115E-75DF-19FE-47EC0F323700}"/>
              </a:ext>
            </a:extLst>
          </p:cNvPr>
          <p:cNvPicPr>
            <a:picLocks noGrp="1" noChangeAspect="1"/>
          </p:cNvPicPr>
          <p:nvPr>
            <p:ph sz="quarter" idx="12"/>
          </p:nvPr>
        </p:nvPicPr>
        <p:blipFill>
          <a:blip r:embed="rId4"/>
          <a:stretch>
            <a:fillRect/>
          </a:stretch>
        </p:blipFill>
        <p:spPr>
          <a:xfrm>
            <a:off x="789024" y="1348125"/>
            <a:ext cx="4760876" cy="4760876"/>
          </a:xfrm>
          <a:prstGeom prst="rect">
            <a:avLst/>
          </a:prstGeom>
        </p:spPr>
      </p:pic>
    </p:spTree>
    <p:extLst>
      <p:ext uri="{BB962C8B-B14F-4D97-AF65-F5344CB8AC3E}">
        <p14:creationId xmlns:p14="http://schemas.microsoft.com/office/powerpoint/2010/main" val="1180256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B0108A-5683-4D96-8FC2-82472AED3030}"/>
              </a:ext>
            </a:extLst>
          </p:cNvPr>
          <p:cNvSpPr>
            <a:spLocks noGrp="1"/>
          </p:cNvSpPr>
          <p:nvPr>
            <p:ph sz="quarter" idx="10"/>
          </p:nvPr>
        </p:nvSpPr>
        <p:spPr/>
        <p:txBody>
          <a:bodyPr>
            <a:normAutofit/>
          </a:bodyPr>
          <a:lstStyle/>
          <a:p>
            <a:pPr>
              <a:spcBef>
                <a:spcPct val="0"/>
              </a:spcBef>
            </a:pPr>
            <a:r>
              <a:rPr lang="en-US" sz="4400" dirty="0">
                <a:solidFill>
                  <a:schemeClr val="accent1">
                    <a:lumMod val="50000"/>
                  </a:schemeClr>
                </a:solidFill>
                <a:latin typeface="+mj-lt"/>
                <a:ea typeface="+mj-ea"/>
                <a:cs typeface="+mj-cs"/>
              </a:rPr>
              <a:t>Risk Definition</a:t>
            </a:r>
          </a:p>
        </p:txBody>
      </p:sp>
      <p:graphicFrame>
        <p:nvGraphicFramePr>
          <p:cNvPr id="8" name="Content Placeholder 2">
            <a:extLst>
              <a:ext uri="{FF2B5EF4-FFF2-40B4-BE49-F238E27FC236}">
                <a16:creationId xmlns:a16="http://schemas.microsoft.com/office/drawing/2014/main" id="{1D294601-A960-4894-B235-B433BD2ED9BD}"/>
              </a:ext>
            </a:extLst>
          </p:cNvPr>
          <p:cNvGraphicFramePr>
            <a:graphicFrameLocks noGrp="1"/>
          </p:cNvGraphicFramePr>
          <p:nvPr>
            <p:ph sz="quarter" idx="12"/>
            <p:extLst>
              <p:ext uri="{D42A27DB-BD31-4B8C-83A1-F6EECF244321}">
                <p14:modId xmlns:p14="http://schemas.microsoft.com/office/powerpoint/2010/main" val="1614771310"/>
              </p:ext>
            </p:extLst>
          </p:nvPr>
        </p:nvGraphicFramePr>
        <p:xfrm>
          <a:off x="480542" y="1434905"/>
          <a:ext cx="11353650" cy="45670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03709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0</TotalTime>
  <Words>1652</Words>
  <Application>Microsoft Office PowerPoint</Application>
  <PresentationFormat>Grand écran</PresentationFormat>
  <Paragraphs>226</Paragraphs>
  <Slides>25</Slides>
  <Notes>14</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25</vt:i4>
      </vt:variant>
    </vt:vector>
  </HeadingPairs>
  <TitlesOfParts>
    <vt:vector size="34" baseType="lpstr">
      <vt:lpstr>Aptos</vt:lpstr>
      <vt:lpstr>Aptos Display</vt:lpstr>
      <vt:lpstr>Arial</vt:lpstr>
      <vt:lpstr>Calibri</vt:lpstr>
      <vt:lpstr>Calibri Light</vt:lpstr>
      <vt:lpstr>Roboto</vt:lpstr>
      <vt:lpstr>robotocondensed</vt:lpstr>
      <vt:lpstr>Custom Design</vt:lpstr>
      <vt:lpstr>Office Theme</vt:lpstr>
      <vt:lpstr>Présentation PowerPoint</vt:lpstr>
      <vt:lpstr>Présentation PowerPoint</vt:lpstr>
      <vt:lpstr>Présentation PowerPoint</vt:lpstr>
      <vt:lpstr>We are a Global Community</vt:lpstr>
      <vt:lpstr>ISACA Certifications</vt:lpstr>
      <vt:lpstr>In Pursuit of Digital Trust</vt:lpstr>
      <vt:lpstr>Présentation PowerPoint</vt:lpstr>
      <vt:lpstr>Présentation PowerPoint</vt:lpstr>
      <vt:lpstr>Présentation PowerPoint</vt:lpstr>
      <vt:lpstr>Cyber Risk Management Life Cycle</vt:lpstr>
      <vt:lpstr>Risk Assessment</vt:lpstr>
      <vt:lpstr>Quantifying Risk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Kian.Bayat@kls-advisory.com</dc:creator>
  <cp:lastModifiedBy>Kian Bayat</cp:lastModifiedBy>
  <cp:revision>2</cp:revision>
  <dcterms:created xsi:type="dcterms:W3CDTF">2020-02-11T09:46:28Z</dcterms:created>
  <dcterms:modified xsi:type="dcterms:W3CDTF">2024-10-02T21:54:24Z</dcterms:modified>
</cp:coreProperties>
</file>