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6"/>
    <p:sldMasterId id="2147483795" r:id="rId7"/>
  </p:sldMasterIdLst>
  <p:notesMasterIdLst>
    <p:notesMasterId r:id="rId23"/>
  </p:notesMasterIdLst>
  <p:sldIdLst>
    <p:sldId id="2743" r:id="rId8"/>
    <p:sldId id="295" r:id="rId9"/>
    <p:sldId id="321" r:id="rId10"/>
    <p:sldId id="2147474769" r:id="rId11"/>
    <p:sldId id="269" r:id="rId12"/>
    <p:sldId id="2147376176" r:id="rId13"/>
    <p:sldId id="2147376172" r:id="rId14"/>
    <p:sldId id="2703" r:id="rId15"/>
    <p:sldId id="2147474768" r:id="rId16"/>
    <p:sldId id="2147474765" r:id="rId17"/>
    <p:sldId id="298" r:id="rId18"/>
    <p:sldId id="2147474767" r:id="rId19"/>
    <p:sldId id="301" r:id="rId20"/>
    <p:sldId id="455" r:id="rId21"/>
    <p:sldId id="299" r:id="rId22"/>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er Bourgeois" initials="OB" lastIdx="1" clrIdx="0">
    <p:extLst>
      <p:ext uri="{19B8F6BF-5375-455C-9EA6-DF929625EA0E}">
        <p15:presenceInfo xmlns:p15="http://schemas.microsoft.com/office/powerpoint/2012/main" userId="S-1-5-21-292164902-960644471-619646970-6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26A99"/>
    <a:srgbClr val="EB6911"/>
    <a:srgbClr val="FED23C"/>
    <a:srgbClr val="437CB4"/>
    <a:srgbClr val="24626B"/>
    <a:srgbClr val="DEECF9"/>
    <a:srgbClr val="293C59"/>
    <a:srgbClr val="164E79"/>
    <a:srgbClr val="C4E5F4"/>
    <a:srgbClr val="F9E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A0639-5E0F-F449-92DC-75C2DD1CC9F1}" v="51" dt="2024-09-16T13:08:28.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02"/>
    <p:restoredTop sz="94710"/>
  </p:normalViewPr>
  <p:slideViewPr>
    <p:cSldViewPr snapToGrid="0">
      <p:cViewPr varScale="1">
        <p:scale>
          <a:sx n="105" d="100"/>
          <a:sy n="105" d="100"/>
        </p:scale>
        <p:origin x="9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Larivierre" userId="6f168d35-6b07-4899-bd05-f855e56b53eb" providerId="ADAL" clId="{0EDA0639-5E0F-F449-92DC-75C2DD1CC9F1}"/>
    <pc:docChg chg="custSel modSld">
      <pc:chgData name="Christophe Larivierre" userId="6f168d35-6b07-4899-bd05-f855e56b53eb" providerId="ADAL" clId="{0EDA0639-5E0F-F449-92DC-75C2DD1CC9F1}" dt="2024-09-16T13:08:32.468" v="16" actId="1076"/>
      <pc:docMkLst>
        <pc:docMk/>
      </pc:docMkLst>
      <pc:sldChg chg="addSp delSp modSp mod">
        <pc:chgData name="Christophe Larivierre" userId="6f168d35-6b07-4899-bd05-f855e56b53eb" providerId="ADAL" clId="{0EDA0639-5E0F-F449-92DC-75C2DD1CC9F1}" dt="2024-09-16T13:07:37.068" v="10" actId="14100"/>
        <pc:sldMkLst>
          <pc:docMk/>
          <pc:sldMk cId="2155441900" sldId="269"/>
        </pc:sldMkLst>
        <pc:spChg chg="mod">
          <ac:chgData name="Christophe Larivierre" userId="6f168d35-6b07-4899-bd05-f855e56b53eb" providerId="ADAL" clId="{0EDA0639-5E0F-F449-92DC-75C2DD1CC9F1}" dt="2024-09-16T13:07:33.661" v="8" actId="1076"/>
          <ac:spMkLst>
            <pc:docMk/>
            <pc:sldMk cId="2155441900" sldId="269"/>
            <ac:spMk id="11" creationId="{70024504-4EF5-72B7-2706-59B4B05303FA}"/>
          </ac:spMkLst>
        </pc:spChg>
        <pc:spChg chg="mod">
          <ac:chgData name="Christophe Larivierre" userId="6f168d35-6b07-4899-bd05-f855e56b53eb" providerId="ADAL" clId="{0EDA0639-5E0F-F449-92DC-75C2DD1CC9F1}" dt="2024-09-16T13:07:27.896" v="7" actId="1076"/>
          <ac:spMkLst>
            <pc:docMk/>
            <pc:sldMk cId="2155441900" sldId="269"/>
            <ac:spMk id="12" creationId="{FBC97677-D116-C480-37E7-7D599E4D701F}"/>
          </ac:spMkLst>
        </pc:spChg>
        <pc:picChg chg="mod">
          <ac:chgData name="Christophe Larivierre" userId="6f168d35-6b07-4899-bd05-f855e56b53eb" providerId="ADAL" clId="{0EDA0639-5E0F-F449-92DC-75C2DD1CC9F1}" dt="2024-09-16T13:07:24.712" v="6" actId="1076"/>
          <ac:picMkLst>
            <pc:docMk/>
            <pc:sldMk cId="2155441900" sldId="269"/>
            <ac:picMk id="3" creationId="{D9BA0305-AB55-1B04-6C3B-2810C6F0B4A7}"/>
          </ac:picMkLst>
        </pc:picChg>
        <pc:picChg chg="mod">
          <ac:chgData name="Christophe Larivierre" userId="6f168d35-6b07-4899-bd05-f855e56b53eb" providerId="ADAL" clId="{0EDA0639-5E0F-F449-92DC-75C2DD1CC9F1}" dt="2024-09-16T13:07:33.661" v="8" actId="1076"/>
          <ac:picMkLst>
            <pc:docMk/>
            <pc:sldMk cId="2155441900" sldId="269"/>
            <ac:picMk id="7" creationId="{3BD82385-5F82-4D2F-2DD4-5AC6E2818C69}"/>
          </ac:picMkLst>
        </pc:picChg>
        <pc:picChg chg="del">
          <ac:chgData name="Christophe Larivierre" userId="6f168d35-6b07-4899-bd05-f855e56b53eb" providerId="ADAL" clId="{0EDA0639-5E0F-F449-92DC-75C2DD1CC9F1}" dt="2024-09-16T13:07:22.515" v="5" actId="478"/>
          <ac:picMkLst>
            <pc:docMk/>
            <pc:sldMk cId="2155441900" sldId="269"/>
            <ac:picMk id="17" creationId="{DB44683C-69B6-50AD-CC35-2338EAF2F043}"/>
          </ac:picMkLst>
        </pc:picChg>
        <pc:picChg chg="add mod">
          <ac:chgData name="Christophe Larivierre" userId="6f168d35-6b07-4899-bd05-f855e56b53eb" providerId="ADAL" clId="{0EDA0639-5E0F-F449-92DC-75C2DD1CC9F1}" dt="2024-09-16T13:07:37.068" v="10" actId="14100"/>
          <ac:picMkLst>
            <pc:docMk/>
            <pc:sldMk cId="2155441900" sldId="269"/>
            <ac:picMk id="18" creationId="{2C83B059-06C1-B56E-4EA8-5C97B3CE196D}"/>
          </ac:picMkLst>
        </pc:picChg>
      </pc:sldChg>
      <pc:sldChg chg="modSp mod">
        <pc:chgData name="Christophe Larivierre" userId="6f168d35-6b07-4899-bd05-f855e56b53eb" providerId="ADAL" clId="{0EDA0639-5E0F-F449-92DC-75C2DD1CC9F1}" dt="2024-09-16T13:08:32.468" v="16" actId="1076"/>
        <pc:sldMkLst>
          <pc:docMk/>
          <pc:sldMk cId="2888888397" sldId="2147376176"/>
        </pc:sldMkLst>
        <pc:graphicFrameChg chg="mod">
          <ac:chgData name="Christophe Larivierre" userId="6f168d35-6b07-4899-bd05-f855e56b53eb" providerId="ADAL" clId="{0EDA0639-5E0F-F449-92DC-75C2DD1CC9F1}" dt="2024-09-16T13:08:28.273" v="15"/>
          <ac:graphicFrameMkLst>
            <pc:docMk/>
            <pc:sldMk cId="2888888397" sldId="2147376176"/>
            <ac:graphicFrameMk id="6" creationId="{42F23AB9-D754-11BE-27B0-E2D318BCC697}"/>
          </ac:graphicFrameMkLst>
        </pc:graphicFrameChg>
        <pc:picChg chg="mod">
          <ac:chgData name="Christophe Larivierre" userId="6f168d35-6b07-4899-bd05-f855e56b53eb" providerId="ADAL" clId="{0EDA0639-5E0F-F449-92DC-75C2DD1CC9F1}" dt="2024-09-16T13:07:06.668" v="1" actId="1076"/>
          <ac:picMkLst>
            <pc:docMk/>
            <pc:sldMk cId="2888888397" sldId="2147376176"/>
            <ac:picMk id="2" creationId="{E6773635-FABA-58AB-1B40-009D9CFA0C79}"/>
          </ac:picMkLst>
        </pc:picChg>
        <pc:picChg chg="mod">
          <ac:chgData name="Christophe Larivierre" userId="6f168d35-6b07-4899-bd05-f855e56b53eb" providerId="ADAL" clId="{0EDA0639-5E0F-F449-92DC-75C2DD1CC9F1}" dt="2024-09-16T13:08:23.394" v="13" actId="1076"/>
          <ac:picMkLst>
            <pc:docMk/>
            <pc:sldMk cId="2888888397" sldId="2147376176"/>
            <ac:picMk id="8" creationId="{DE6F59F6-4E3D-231E-E5F2-F1204587E7BF}"/>
          </ac:picMkLst>
        </pc:picChg>
        <pc:picChg chg="mod">
          <ac:chgData name="Christophe Larivierre" userId="6f168d35-6b07-4899-bd05-f855e56b53eb" providerId="ADAL" clId="{0EDA0639-5E0F-F449-92DC-75C2DD1CC9F1}" dt="2024-09-16T13:08:25.773" v="14" actId="1076"/>
          <ac:picMkLst>
            <pc:docMk/>
            <pc:sldMk cId="2888888397" sldId="2147376176"/>
            <ac:picMk id="12" creationId="{82E1514B-C0AE-2A7A-5C62-ADBF32145D2D}"/>
          </ac:picMkLst>
        </pc:picChg>
        <pc:cxnChg chg="mod">
          <ac:chgData name="Christophe Larivierre" userId="6f168d35-6b07-4899-bd05-f855e56b53eb" providerId="ADAL" clId="{0EDA0639-5E0F-F449-92DC-75C2DD1CC9F1}" dt="2024-09-16T13:08:32.468" v="16" actId="1076"/>
          <ac:cxnSpMkLst>
            <pc:docMk/>
            <pc:sldMk cId="2888888397" sldId="2147376176"/>
            <ac:cxnSpMk id="11" creationId="{914AA5A2-587D-5B1A-8C48-B5DDEF8E183C}"/>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1429E-8CC2-4672-928A-8A44C4988C75}"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fr-FR"/>
        </a:p>
      </dgm:t>
    </dgm:pt>
    <dgm:pt modelId="{A39D9095-FBF6-4263-AC78-2658C06BBA70}">
      <dgm:prSet custT="1"/>
      <dgm:spPr>
        <a:noFill/>
        <a:ln>
          <a:noFill/>
        </a:ln>
      </dgm:spPr>
      <dgm:t>
        <a:bodyPr/>
        <a:lstStyle/>
        <a:p>
          <a:r>
            <a:rPr lang="fr-FR" sz="2200" b="1" dirty="0">
              <a:solidFill>
                <a:schemeClr val="tx1"/>
              </a:solidFill>
              <a:latin typeface="Poppins" panose="00000500000000000000" pitchFamily="2" charset="0"/>
              <a:ea typeface="ＭＳ Ｐゴシック" charset="0"/>
              <a:cs typeface="Poppins" panose="00000500000000000000" pitchFamily="2" charset="0"/>
            </a:rPr>
            <a:t>Cartographie</a:t>
          </a:r>
          <a:r>
            <a:rPr lang="fr-FR" sz="2200" dirty="0">
              <a:solidFill>
                <a:schemeClr val="tx1"/>
              </a:solidFill>
              <a:latin typeface="Poppins" panose="00000500000000000000" pitchFamily="2" charset="0"/>
              <a:ea typeface="ＭＳ Ｐゴシック" charset="0"/>
              <a:cs typeface="Poppins" panose="00000500000000000000" pitchFamily="2" charset="0"/>
            </a:rPr>
            <a:t>/détection des données (40 moteurs fournis) </a:t>
          </a:r>
          <a:r>
            <a:rPr lang="fr-FR" sz="2200" b="1" dirty="0">
              <a:solidFill>
                <a:schemeClr val="tx1"/>
              </a:solidFill>
              <a:latin typeface="Poppins" panose="00000500000000000000" pitchFamily="2" charset="0"/>
              <a:ea typeface="ＭＳ Ｐゴシック" charset="0"/>
              <a:cs typeface="Poppins" panose="00000500000000000000" pitchFamily="2" charset="0"/>
            </a:rPr>
            <a:t>&amp;</a:t>
          </a:r>
          <a:r>
            <a:rPr lang="fr-FR" sz="2200" dirty="0">
              <a:solidFill>
                <a:schemeClr val="tx1"/>
              </a:solidFill>
              <a:latin typeface="Poppins" panose="00000500000000000000" pitchFamily="2" charset="0"/>
              <a:ea typeface="ＭＳ Ｐゴシック" charset="0"/>
              <a:cs typeface="Poppins" panose="00000500000000000000" pitchFamily="2" charset="0"/>
            </a:rPr>
            <a:t> anonymisation (+100 algorithmes fournis)</a:t>
          </a:r>
          <a:endParaRPr lang="fr-FR" sz="2200" dirty="0">
            <a:solidFill>
              <a:schemeClr val="tx1"/>
            </a:solidFill>
            <a:latin typeface="Poppins" panose="00000500000000000000" pitchFamily="2" charset="0"/>
            <a:cs typeface="Poppins" panose="00000500000000000000" pitchFamily="2" charset="0"/>
          </a:endParaRPr>
        </a:p>
      </dgm:t>
    </dgm:pt>
    <dgm:pt modelId="{6C78D67C-69CA-4F23-A4DC-3892A6ACDE21}" type="parTrans" cxnId="{29D0C569-A9A5-49FA-99B4-020ACFD7DD5B}">
      <dgm:prSet/>
      <dgm:spPr/>
      <dgm:t>
        <a:bodyPr/>
        <a:lstStyle/>
        <a:p>
          <a:endParaRPr lang="fr-FR"/>
        </a:p>
      </dgm:t>
    </dgm:pt>
    <dgm:pt modelId="{E5C94762-59CE-4663-B2FC-3E58C6EF71C6}" type="sibTrans" cxnId="{29D0C569-A9A5-49FA-99B4-020ACFD7DD5B}">
      <dgm:prSet/>
      <dgm:spPr/>
      <dgm:t>
        <a:bodyPr/>
        <a:lstStyle/>
        <a:p>
          <a:endParaRPr lang="fr-FR"/>
        </a:p>
      </dgm:t>
    </dgm:pt>
    <dgm:pt modelId="{761471AB-889C-4AE3-B6F4-BD93C1DA5623}">
      <dgm:prSet custT="1"/>
      <dgm:spPr>
        <a:noFill/>
        <a:ln>
          <a:noFill/>
        </a:ln>
      </dgm:spPr>
      <dgm:t>
        <a:bodyPr/>
        <a:lstStyle/>
        <a:p>
          <a:r>
            <a:rPr lang="fr-FR" sz="2200" kern="1200" dirty="0">
              <a:solidFill>
                <a:schemeClr val="tx1">
                  <a:lumMod val="85000"/>
                  <a:lumOff val="15000"/>
                </a:schemeClr>
              </a:solidFill>
              <a:latin typeface="Poppins"/>
              <a:ea typeface="ＭＳ Ｐゴシック"/>
              <a:cs typeface="Poppins"/>
            </a:rPr>
            <a:t>L'</a:t>
          </a:r>
          <a:r>
            <a:rPr lang="fr-FR" sz="2200" b="1" kern="1200" dirty="0">
              <a:solidFill>
                <a:schemeClr val="tx1">
                  <a:lumMod val="85000"/>
                  <a:lumOff val="15000"/>
                </a:schemeClr>
              </a:solidFill>
              <a:latin typeface="Poppins"/>
              <a:ea typeface="ＭＳ Ｐゴシック"/>
              <a:cs typeface="Poppins"/>
            </a:rPr>
            <a:t>intégrité des données </a:t>
          </a:r>
          <a:r>
            <a:rPr lang="fr-FR" sz="2200" kern="1200" dirty="0">
              <a:solidFill>
                <a:schemeClr val="tx1">
                  <a:lumMod val="85000"/>
                  <a:lumOff val="15000"/>
                </a:schemeClr>
              </a:solidFill>
              <a:latin typeface="Poppins"/>
              <a:ea typeface="ＭＳ Ｐゴシック"/>
              <a:cs typeface="Poppins"/>
            </a:rPr>
            <a:t>est préservée grâce à sa </a:t>
          </a:r>
          <a:r>
            <a:rPr lang="fr-FR" sz="2200" b="1" kern="1200" dirty="0">
              <a:solidFill>
                <a:schemeClr val="tx1">
                  <a:lumMod val="85000"/>
                  <a:lumOff val="15000"/>
                </a:schemeClr>
              </a:solidFill>
              <a:latin typeface="Poppins"/>
              <a:ea typeface="ＭＳ Ｐゴシック"/>
              <a:cs typeface="Poppins"/>
            </a:rPr>
            <a:t>technologie </a:t>
          </a:r>
          <a:r>
            <a:rPr lang="fr-FR" sz="2200" kern="1200" dirty="0">
              <a:solidFill>
                <a:schemeClr val="tx1">
                  <a:lumMod val="85000"/>
                  <a:lumOff val="15000"/>
                </a:schemeClr>
              </a:solidFill>
              <a:latin typeface="Poppins"/>
              <a:ea typeface="ＭＳ Ｐゴシック"/>
              <a:cs typeface="Poppins"/>
            </a:rPr>
            <a:t>unique </a:t>
          </a:r>
          <a:r>
            <a:rPr lang="fr-FR" sz="2200" b="1" kern="1200" dirty="0">
              <a:solidFill>
                <a:schemeClr val="tx1">
                  <a:lumMod val="85000"/>
                  <a:lumOff val="15000"/>
                </a:schemeClr>
              </a:solidFill>
              <a:latin typeface="Poppins"/>
              <a:ea typeface="ＭＳ Ｐゴシック"/>
              <a:cs typeface="Poppins"/>
            </a:rPr>
            <a:t>de mise en cache.</a:t>
          </a:r>
          <a:endParaRPr lang="fr-FR" sz="2200" kern="1200" dirty="0">
            <a:solidFill>
              <a:schemeClr val="tx1"/>
            </a:solidFill>
            <a:latin typeface="Poppins" panose="00000500000000000000" pitchFamily="2" charset="0"/>
            <a:cs typeface="Poppins" panose="00000500000000000000" pitchFamily="2" charset="0"/>
          </a:endParaRPr>
        </a:p>
      </dgm:t>
    </dgm:pt>
    <dgm:pt modelId="{1D6F85A8-745C-4251-82A9-A19396A60918}" type="parTrans" cxnId="{82DD32B3-2828-44D3-8EE4-FCFF509ADB11}">
      <dgm:prSet/>
      <dgm:spPr/>
      <dgm:t>
        <a:bodyPr/>
        <a:lstStyle/>
        <a:p>
          <a:endParaRPr lang="fr-FR"/>
        </a:p>
      </dgm:t>
    </dgm:pt>
    <dgm:pt modelId="{B6160BCD-A081-4BC0-83EC-BF386527A09B}" type="sibTrans" cxnId="{82DD32B3-2828-44D3-8EE4-FCFF509ADB11}">
      <dgm:prSet/>
      <dgm:spPr/>
      <dgm:t>
        <a:bodyPr/>
        <a:lstStyle/>
        <a:p>
          <a:endParaRPr lang="fr-FR"/>
        </a:p>
      </dgm:t>
    </dgm:pt>
    <dgm:pt modelId="{82251786-7F0E-42CD-B168-0D74D388FBB0}">
      <dgm:prSet custT="1"/>
      <dgm:spPr>
        <a:noFill/>
        <a:ln>
          <a:noFill/>
        </a:ln>
      </dgm:spPr>
      <dgm:t>
        <a:bodyPr/>
        <a:lstStyle/>
        <a:p>
          <a:pPr>
            <a:buNone/>
          </a:pPr>
          <a:r>
            <a:rPr lang="fr-FR" sz="2200" b="1" dirty="0">
              <a:solidFill>
                <a:schemeClr val="tx1"/>
              </a:solidFill>
              <a:latin typeface="Poppins" panose="00000500000000000000" pitchFamily="2" charset="0"/>
              <a:ea typeface="ＭＳ Ｐゴシック" charset="0"/>
              <a:cs typeface="Poppins" panose="00000500000000000000" pitchFamily="2" charset="0"/>
            </a:rPr>
            <a:t>Anonymisation</a:t>
          </a:r>
          <a:r>
            <a:rPr lang="fr-FR" sz="2200" dirty="0">
              <a:solidFill>
                <a:schemeClr val="tx1"/>
              </a:solidFill>
              <a:latin typeface="Poppins" panose="00000500000000000000" pitchFamily="2" charset="0"/>
              <a:ea typeface="ＭＳ Ｐゴシック" charset="0"/>
              <a:cs typeface="Poppins" panose="00000500000000000000" pitchFamily="2" charset="0"/>
            </a:rPr>
            <a:t> (irréversible) / </a:t>
          </a:r>
          <a:r>
            <a:rPr lang="fr-FR" sz="2200" b="1" dirty="0" err="1">
              <a:solidFill>
                <a:schemeClr val="tx1"/>
              </a:solidFill>
              <a:latin typeface="Poppins" panose="00000500000000000000" pitchFamily="2" charset="0"/>
              <a:ea typeface="ＭＳ Ｐゴシック" charset="0"/>
              <a:cs typeface="Poppins" panose="00000500000000000000" pitchFamily="2" charset="0"/>
            </a:rPr>
            <a:t>Pseudonymisation</a:t>
          </a:r>
          <a:r>
            <a:rPr lang="fr-FR" sz="2200" dirty="0">
              <a:solidFill>
                <a:schemeClr val="tx1"/>
              </a:solidFill>
              <a:latin typeface="Poppins" panose="00000500000000000000" pitchFamily="2" charset="0"/>
              <a:ea typeface="ＭＳ Ｐゴシック" charset="0"/>
              <a:cs typeface="Poppins" panose="00000500000000000000" pitchFamily="2" charset="0"/>
            </a:rPr>
            <a:t> (réversible)</a:t>
          </a:r>
          <a:endParaRPr lang="fr-FR" sz="2200" dirty="0">
            <a:solidFill>
              <a:schemeClr val="tx1"/>
            </a:solidFill>
            <a:latin typeface="Poppins" panose="00000500000000000000" pitchFamily="2" charset="0"/>
            <a:cs typeface="Poppins" panose="00000500000000000000" pitchFamily="2" charset="0"/>
          </a:endParaRPr>
        </a:p>
      </dgm:t>
    </dgm:pt>
    <dgm:pt modelId="{9878B820-3208-491B-A9CD-E4E6BC030BB6}" type="parTrans" cxnId="{790D1EDB-E3E6-4BF9-A88C-E6885EEEAE31}">
      <dgm:prSet/>
      <dgm:spPr/>
      <dgm:t>
        <a:bodyPr/>
        <a:lstStyle/>
        <a:p>
          <a:endParaRPr lang="fr-FR"/>
        </a:p>
      </dgm:t>
    </dgm:pt>
    <dgm:pt modelId="{84909DBA-CF53-4A48-A0AF-17DF972C18DE}" type="sibTrans" cxnId="{790D1EDB-E3E6-4BF9-A88C-E6885EEEAE31}">
      <dgm:prSet/>
      <dgm:spPr/>
      <dgm:t>
        <a:bodyPr/>
        <a:lstStyle/>
        <a:p>
          <a:endParaRPr lang="fr-FR"/>
        </a:p>
      </dgm:t>
    </dgm:pt>
    <dgm:pt modelId="{C1094A4B-930D-4608-8065-73174781612D}">
      <dgm:prSet custT="1"/>
      <dgm:spPr>
        <a:noFill/>
        <a:ln>
          <a:noFill/>
        </a:ln>
      </dgm:spPr>
      <dgm:t>
        <a:bodyPr/>
        <a:lstStyle/>
        <a:p>
          <a:pPr>
            <a:buNone/>
          </a:pPr>
          <a:r>
            <a:rPr lang="fr-FR" sz="2200" dirty="0">
              <a:solidFill>
                <a:schemeClr val="tx1"/>
              </a:solidFill>
              <a:latin typeface="Poppins" panose="00000500000000000000" pitchFamily="2" charset="0"/>
              <a:ea typeface="ＭＳ Ｐゴシック" charset="0"/>
              <a:cs typeface="Poppins" panose="00000500000000000000" pitchFamily="2" charset="0"/>
            </a:rPr>
            <a:t>Anonymisation de copies de production ou d’extractions / </a:t>
          </a:r>
          <a:r>
            <a:rPr lang="fr-FR" sz="2200" b="1" dirty="0">
              <a:solidFill>
                <a:schemeClr val="tx1"/>
              </a:solidFill>
              <a:latin typeface="Poppins" panose="00000500000000000000" pitchFamily="2" charset="0"/>
              <a:ea typeface="ＭＳ Ｐゴシック" charset="0"/>
              <a:cs typeface="Poppins" panose="00000500000000000000" pitchFamily="2" charset="0"/>
            </a:rPr>
            <a:t>à la volée </a:t>
          </a:r>
          <a:r>
            <a:rPr lang="fr-FR" sz="2200" dirty="0">
              <a:solidFill>
                <a:schemeClr val="tx1"/>
              </a:solidFill>
              <a:latin typeface="Poppins" panose="00000500000000000000" pitchFamily="2" charset="0"/>
              <a:ea typeface="ＭＳ Ｐゴシック" charset="0"/>
              <a:cs typeface="Poppins" panose="00000500000000000000" pitchFamily="2" charset="0"/>
            </a:rPr>
            <a:t>via les </a:t>
          </a:r>
          <a:r>
            <a:rPr lang="fr-FR" sz="2200" b="1" dirty="0">
              <a:solidFill>
                <a:schemeClr val="tx1"/>
              </a:solidFill>
              <a:latin typeface="Poppins" panose="00000500000000000000" pitchFamily="2" charset="0"/>
              <a:ea typeface="ＭＳ Ｐゴシック" charset="0"/>
              <a:cs typeface="Poppins" panose="00000500000000000000" pitchFamily="2" charset="0"/>
            </a:rPr>
            <a:t>API</a:t>
          </a:r>
          <a:endParaRPr lang="fr-FR" sz="2200" b="1" dirty="0">
            <a:solidFill>
              <a:schemeClr val="tx1"/>
            </a:solidFill>
            <a:latin typeface="Poppins" panose="00000500000000000000" pitchFamily="2" charset="0"/>
            <a:cs typeface="Poppins" panose="00000500000000000000" pitchFamily="2" charset="0"/>
          </a:endParaRPr>
        </a:p>
      </dgm:t>
    </dgm:pt>
    <dgm:pt modelId="{C5B5E18D-6DD6-4BA1-BD98-DD09E6FC1827}" type="parTrans" cxnId="{12C25820-81A4-4BC9-A64C-2DFC9EE41D44}">
      <dgm:prSet/>
      <dgm:spPr/>
      <dgm:t>
        <a:bodyPr/>
        <a:lstStyle/>
        <a:p>
          <a:endParaRPr lang="fr-FR"/>
        </a:p>
      </dgm:t>
    </dgm:pt>
    <dgm:pt modelId="{F0244B1A-9E43-4D3E-82BD-4568814B771F}" type="sibTrans" cxnId="{12C25820-81A4-4BC9-A64C-2DFC9EE41D44}">
      <dgm:prSet/>
      <dgm:spPr/>
      <dgm:t>
        <a:bodyPr/>
        <a:lstStyle/>
        <a:p>
          <a:endParaRPr lang="fr-FR"/>
        </a:p>
      </dgm:t>
    </dgm:pt>
    <dgm:pt modelId="{55660295-129D-4EB6-A046-E0008181660D}">
      <dgm:prSet custT="1"/>
      <dgm:spPr>
        <a:noFill/>
        <a:ln>
          <a:noFill/>
        </a:ln>
      </dgm:spPr>
      <dgm:t>
        <a:bodyPr/>
        <a:lstStyle/>
        <a:p>
          <a:pPr>
            <a:buNone/>
          </a:pPr>
          <a:r>
            <a:rPr lang="fr-FR" sz="2200" b="1" dirty="0" err="1">
              <a:solidFill>
                <a:schemeClr val="tx1"/>
              </a:solidFill>
              <a:latin typeface="Poppins" panose="00000500000000000000" pitchFamily="2" charset="0"/>
              <a:ea typeface="ＭＳ Ｐゴシック" charset="0"/>
              <a:cs typeface="Poppins" panose="00000500000000000000" pitchFamily="2" charset="0"/>
            </a:rPr>
            <a:t>Interfaçable</a:t>
          </a:r>
          <a:r>
            <a:rPr lang="fr-FR" sz="2200" dirty="0">
              <a:solidFill>
                <a:schemeClr val="tx1"/>
              </a:solidFill>
              <a:latin typeface="Poppins" panose="00000500000000000000" pitchFamily="2" charset="0"/>
              <a:ea typeface="ＭＳ Ｐゴシック" charset="0"/>
              <a:cs typeface="Poppins" panose="00000500000000000000" pitchFamily="2" charset="0"/>
            </a:rPr>
            <a:t> (ordonnanceur, ETL, CLI…) &amp; </a:t>
          </a:r>
          <a:r>
            <a:rPr lang="fr-FR" sz="2200" b="1" dirty="0">
              <a:solidFill>
                <a:schemeClr val="tx1"/>
              </a:solidFill>
              <a:latin typeface="Poppins" panose="00000500000000000000" pitchFamily="2" charset="0"/>
              <a:ea typeface="ＭＳ Ｐゴシック" charset="0"/>
              <a:cs typeface="Poppins" panose="00000500000000000000" pitchFamily="2" charset="0"/>
            </a:rPr>
            <a:t>personnalisable</a:t>
          </a:r>
          <a:r>
            <a:rPr lang="fr-FR" sz="2200" dirty="0">
              <a:solidFill>
                <a:schemeClr val="tx1"/>
              </a:solidFill>
              <a:latin typeface="Poppins" panose="00000500000000000000" pitchFamily="2" charset="0"/>
              <a:ea typeface="ＭＳ Ｐゴシック" charset="0"/>
              <a:cs typeface="Poppins" panose="00000500000000000000" pitchFamily="2" charset="0"/>
            </a:rPr>
            <a:t> (Groovy)</a:t>
          </a:r>
          <a:endParaRPr lang="fr-FR" sz="2200" dirty="0">
            <a:solidFill>
              <a:schemeClr val="tx1"/>
            </a:solidFill>
            <a:latin typeface="Poppins" panose="00000500000000000000" pitchFamily="2" charset="0"/>
            <a:cs typeface="Poppins" panose="00000500000000000000" pitchFamily="2" charset="0"/>
          </a:endParaRPr>
        </a:p>
      </dgm:t>
    </dgm:pt>
    <dgm:pt modelId="{AAC7F24F-4FF1-4D81-9673-3A3A2FB7E423}" type="parTrans" cxnId="{11697459-9C2F-46D3-ABDD-029CAC081017}">
      <dgm:prSet/>
      <dgm:spPr/>
      <dgm:t>
        <a:bodyPr/>
        <a:lstStyle/>
        <a:p>
          <a:endParaRPr lang="fr-FR"/>
        </a:p>
      </dgm:t>
    </dgm:pt>
    <dgm:pt modelId="{AA88E1EF-0B03-4C02-8ACD-F1F39119E616}" type="sibTrans" cxnId="{11697459-9C2F-46D3-ABDD-029CAC081017}">
      <dgm:prSet/>
      <dgm:spPr/>
      <dgm:t>
        <a:bodyPr/>
        <a:lstStyle/>
        <a:p>
          <a:endParaRPr lang="fr-FR"/>
        </a:p>
      </dgm:t>
    </dgm:pt>
    <dgm:pt modelId="{ADDF1F44-9940-4CDC-AB37-21B0024070C6}" type="pres">
      <dgm:prSet presAssocID="{8841429E-8CC2-4672-928A-8A44C4988C75}" presName="Name0" presStyleCnt="0">
        <dgm:presLayoutVars>
          <dgm:chMax val="7"/>
          <dgm:chPref val="7"/>
          <dgm:dir/>
        </dgm:presLayoutVars>
      </dgm:prSet>
      <dgm:spPr/>
    </dgm:pt>
    <dgm:pt modelId="{C721C6B9-17BD-43FE-A36F-D23F51C0F750}" type="pres">
      <dgm:prSet presAssocID="{8841429E-8CC2-4672-928A-8A44C4988C75}" presName="Name1" presStyleCnt="0"/>
      <dgm:spPr/>
    </dgm:pt>
    <dgm:pt modelId="{D84B8A3D-690E-4AF1-906B-593D503BA872}" type="pres">
      <dgm:prSet presAssocID="{8841429E-8CC2-4672-928A-8A44C4988C75}" presName="cycle" presStyleCnt="0"/>
      <dgm:spPr/>
    </dgm:pt>
    <dgm:pt modelId="{5F6ECB59-D9B2-4479-9C2C-3D81591856FC}" type="pres">
      <dgm:prSet presAssocID="{8841429E-8CC2-4672-928A-8A44C4988C75}" presName="srcNode" presStyleLbl="node1" presStyleIdx="0" presStyleCnt="5"/>
      <dgm:spPr/>
    </dgm:pt>
    <dgm:pt modelId="{233310B4-6553-4ED5-AB4B-6D429BDFDD34}" type="pres">
      <dgm:prSet presAssocID="{8841429E-8CC2-4672-928A-8A44C4988C75}" presName="conn" presStyleLbl="parChTrans1D2" presStyleIdx="0" presStyleCnt="1" custLinFactNeighborX="-7314"/>
      <dgm:spPr/>
    </dgm:pt>
    <dgm:pt modelId="{9DBC4BDF-EC46-4B8A-AFCE-2822EB7C3111}" type="pres">
      <dgm:prSet presAssocID="{8841429E-8CC2-4672-928A-8A44C4988C75}" presName="extraNode" presStyleLbl="node1" presStyleIdx="0" presStyleCnt="5"/>
      <dgm:spPr/>
    </dgm:pt>
    <dgm:pt modelId="{E69E3809-5491-4492-9D9B-FEC1DBECAA4C}" type="pres">
      <dgm:prSet presAssocID="{8841429E-8CC2-4672-928A-8A44C4988C75}" presName="dstNode" presStyleLbl="node1" presStyleIdx="0" presStyleCnt="5"/>
      <dgm:spPr/>
    </dgm:pt>
    <dgm:pt modelId="{7EC488E0-A067-402A-9125-A7E43D0C9612}" type="pres">
      <dgm:prSet presAssocID="{A39D9095-FBF6-4263-AC78-2658C06BBA70}" presName="text_1" presStyleLbl="node1" presStyleIdx="0" presStyleCnt="5">
        <dgm:presLayoutVars>
          <dgm:bulletEnabled val="1"/>
        </dgm:presLayoutVars>
      </dgm:prSet>
      <dgm:spPr/>
    </dgm:pt>
    <dgm:pt modelId="{C8BB1B6A-74E1-4F54-9ADB-8F74A9244054}" type="pres">
      <dgm:prSet presAssocID="{A39D9095-FBF6-4263-AC78-2658C06BBA70}" presName="accent_1" presStyleCnt="0"/>
      <dgm:spPr/>
    </dgm:pt>
    <dgm:pt modelId="{353FDF41-C6F4-4E51-BC09-5D669686E7FE}" type="pres">
      <dgm:prSet presAssocID="{A39D9095-FBF6-4263-AC78-2658C06BBA70}" presName="accentRepeatNode" presStyleLbl="solidFgAcc1" presStyleIdx="0" presStyleCnt="5"/>
      <dgm:spPr>
        <a:solidFill>
          <a:schemeClr val="accent5">
            <a:lumMod val="20000"/>
            <a:lumOff val="80000"/>
          </a:schemeClr>
        </a:solidFill>
        <a:ln>
          <a:noFill/>
        </a:ln>
      </dgm:spPr>
    </dgm:pt>
    <dgm:pt modelId="{4C965091-246C-4CEB-B8E2-36F4A8B64614}" type="pres">
      <dgm:prSet presAssocID="{761471AB-889C-4AE3-B6F4-BD93C1DA5623}" presName="text_2" presStyleLbl="node1" presStyleIdx="1" presStyleCnt="5">
        <dgm:presLayoutVars>
          <dgm:bulletEnabled val="1"/>
        </dgm:presLayoutVars>
      </dgm:prSet>
      <dgm:spPr/>
    </dgm:pt>
    <dgm:pt modelId="{624730C1-4483-4CFC-A516-3174CE784B78}" type="pres">
      <dgm:prSet presAssocID="{761471AB-889C-4AE3-B6F4-BD93C1DA5623}" presName="accent_2" presStyleCnt="0"/>
      <dgm:spPr/>
    </dgm:pt>
    <dgm:pt modelId="{F070E23A-98F9-4E90-91D1-29E4CC145055}" type="pres">
      <dgm:prSet presAssocID="{761471AB-889C-4AE3-B6F4-BD93C1DA5623}" presName="accentRepeatNode" presStyleLbl="solidFgAcc1" presStyleIdx="1" presStyleCnt="5" custLinFactNeighborX="3752" custLinFactNeighborY="3022"/>
      <dgm:spPr>
        <a:solidFill>
          <a:schemeClr val="accent5">
            <a:lumMod val="20000"/>
            <a:lumOff val="80000"/>
          </a:schemeClr>
        </a:solidFill>
        <a:ln>
          <a:noFill/>
        </a:ln>
      </dgm:spPr>
    </dgm:pt>
    <dgm:pt modelId="{9BF2517D-C983-4B88-954A-9161DB18A15B}" type="pres">
      <dgm:prSet presAssocID="{82251786-7F0E-42CD-B168-0D74D388FBB0}" presName="text_3" presStyleLbl="node1" presStyleIdx="2" presStyleCnt="5">
        <dgm:presLayoutVars>
          <dgm:bulletEnabled val="1"/>
        </dgm:presLayoutVars>
      </dgm:prSet>
      <dgm:spPr/>
    </dgm:pt>
    <dgm:pt modelId="{D4A5ED13-68DC-4AAE-A529-49C375C417C1}" type="pres">
      <dgm:prSet presAssocID="{82251786-7F0E-42CD-B168-0D74D388FBB0}" presName="accent_3" presStyleCnt="0"/>
      <dgm:spPr/>
    </dgm:pt>
    <dgm:pt modelId="{9921D19D-9573-4948-8A9C-AFF8F648BBB3}" type="pres">
      <dgm:prSet presAssocID="{82251786-7F0E-42CD-B168-0D74D388FBB0}" presName="accentRepeatNode" presStyleLbl="solidFgAcc1" presStyleIdx="2" presStyleCnt="5" custLinFactNeighborX="6210" custLinFactNeighborY="-2764"/>
      <dgm:spPr>
        <a:solidFill>
          <a:schemeClr val="accent5">
            <a:lumMod val="20000"/>
            <a:lumOff val="80000"/>
          </a:schemeClr>
        </a:solidFill>
        <a:ln>
          <a:noFill/>
        </a:ln>
      </dgm:spPr>
    </dgm:pt>
    <dgm:pt modelId="{D0D0E2C1-7C89-4711-8000-B826765F9904}" type="pres">
      <dgm:prSet presAssocID="{C1094A4B-930D-4608-8065-73174781612D}" presName="text_4" presStyleLbl="node1" presStyleIdx="3" presStyleCnt="5">
        <dgm:presLayoutVars>
          <dgm:bulletEnabled val="1"/>
        </dgm:presLayoutVars>
      </dgm:prSet>
      <dgm:spPr/>
    </dgm:pt>
    <dgm:pt modelId="{B7345B81-5B5A-457E-A441-C335FDF1F578}" type="pres">
      <dgm:prSet presAssocID="{C1094A4B-930D-4608-8065-73174781612D}" presName="accent_4" presStyleCnt="0"/>
      <dgm:spPr/>
    </dgm:pt>
    <dgm:pt modelId="{77AFA17A-56FF-4CD1-AAA3-1A71D61DAD6A}" type="pres">
      <dgm:prSet presAssocID="{C1094A4B-930D-4608-8065-73174781612D}" presName="accentRepeatNode" presStyleLbl="solidFgAcc1" presStyleIdx="3" presStyleCnt="5"/>
      <dgm:spPr>
        <a:solidFill>
          <a:schemeClr val="accent5">
            <a:lumMod val="20000"/>
            <a:lumOff val="80000"/>
          </a:schemeClr>
        </a:solidFill>
        <a:ln>
          <a:noFill/>
        </a:ln>
      </dgm:spPr>
    </dgm:pt>
    <dgm:pt modelId="{D6177BDF-11F6-49F8-83D0-B5FEFD5EB215}" type="pres">
      <dgm:prSet presAssocID="{55660295-129D-4EB6-A046-E0008181660D}" presName="text_5" presStyleLbl="node1" presStyleIdx="4" presStyleCnt="5" custScaleX="102953" custLinFactNeighborX="136" custLinFactNeighborY="3566">
        <dgm:presLayoutVars>
          <dgm:bulletEnabled val="1"/>
        </dgm:presLayoutVars>
      </dgm:prSet>
      <dgm:spPr/>
    </dgm:pt>
    <dgm:pt modelId="{A9162BCC-4668-4F9F-B79B-CDC06D813FE6}" type="pres">
      <dgm:prSet presAssocID="{55660295-129D-4EB6-A046-E0008181660D}" presName="accent_5" presStyleCnt="0"/>
      <dgm:spPr/>
    </dgm:pt>
    <dgm:pt modelId="{35D3DDB9-07C2-4B4D-BED4-2E5CFE2FA9AE}" type="pres">
      <dgm:prSet presAssocID="{55660295-129D-4EB6-A046-E0008181660D}" presName="accentRepeatNode" presStyleLbl="solidFgAcc1" presStyleIdx="4" presStyleCnt="5" custLinFactNeighborX="-1599" custLinFactNeighborY="2853"/>
      <dgm:spPr>
        <a:solidFill>
          <a:schemeClr val="accent5">
            <a:lumMod val="20000"/>
            <a:lumOff val="80000"/>
          </a:schemeClr>
        </a:solidFill>
        <a:ln>
          <a:noFill/>
        </a:ln>
      </dgm:spPr>
    </dgm:pt>
  </dgm:ptLst>
  <dgm:cxnLst>
    <dgm:cxn modelId="{12C25820-81A4-4BC9-A64C-2DFC9EE41D44}" srcId="{8841429E-8CC2-4672-928A-8A44C4988C75}" destId="{C1094A4B-930D-4608-8065-73174781612D}" srcOrd="3" destOrd="0" parTransId="{C5B5E18D-6DD6-4BA1-BD98-DD09E6FC1827}" sibTransId="{F0244B1A-9E43-4D3E-82BD-4568814B771F}"/>
    <dgm:cxn modelId="{ED527235-CF55-4EE2-A7F2-5D3C9AD44A01}" type="presOf" srcId="{55660295-129D-4EB6-A046-E0008181660D}" destId="{D6177BDF-11F6-49F8-83D0-B5FEFD5EB215}" srcOrd="0" destOrd="0" presId="urn:microsoft.com/office/officeart/2008/layout/VerticalCurvedList"/>
    <dgm:cxn modelId="{09EA5A60-7540-48A6-AC68-1FF90A692AF4}" type="presOf" srcId="{A39D9095-FBF6-4263-AC78-2658C06BBA70}" destId="{7EC488E0-A067-402A-9125-A7E43D0C9612}" srcOrd="0" destOrd="0" presId="urn:microsoft.com/office/officeart/2008/layout/VerticalCurvedList"/>
    <dgm:cxn modelId="{29D0C569-A9A5-49FA-99B4-020ACFD7DD5B}" srcId="{8841429E-8CC2-4672-928A-8A44C4988C75}" destId="{A39D9095-FBF6-4263-AC78-2658C06BBA70}" srcOrd="0" destOrd="0" parTransId="{6C78D67C-69CA-4F23-A4DC-3892A6ACDE21}" sibTransId="{E5C94762-59CE-4663-B2FC-3E58C6EF71C6}"/>
    <dgm:cxn modelId="{1705C252-7481-4F62-9341-2E3B6A865810}" type="presOf" srcId="{C1094A4B-930D-4608-8065-73174781612D}" destId="{D0D0E2C1-7C89-4711-8000-B826765F9904}" srcOrd="0" destOrd="0" presId="urn:microsoft.com/office/officeart/2008/layout/VerticalCurvedList"/>
    <dgm:cxn modelId="{11697459-9C2F-46D3-ABDD-029CAC081017}" srcId="{8841429E-8CC2-4672-928A-8A44C4988C75}" destId="{55660295-129D-4EB6-A046-E0008181660D}" srcOrd="4" destOrd="0" parTransId="{AAC7F24F-4FF1-4D81-9673-3A3A2FB7E423}" sibTransId="{AA88E1EF-0B03-4C02-8ACD-F1F39119E616}"/>
    <dgm:cxn modelId="{BE45D78B-41F1-47A4-A3EA-045B2438D107}" type="presOf" srcId="{761471AB-889C-4AE3-B6F4-BD93C1DA5623}" destId="{4C965091-246C-4CEB-B8E2-36F4A8B64614}" srcOrd="0" destOrd="0" presId="urn:microsoft.com/office/officeart/2008/layout/VerticalCurvedList"/>
    <dgm:cxn modelId="{82DD32B3-2828-44D3-8EE4-FCFF509ADB11}" srcId="{8841429E-8CC2-4672-928A-8A44C4988C75}" destId="{761471AB-889C-4AE3-B6F4-BD93C1DA5623}" srcOrd="1" destOrd="0" parTransId="{1D6F85A8-745C-4251-82A9-A19396A60918}" sibTransId="{B6160BCD-A081-4BC0-83EC-BF386527A09B}"/>
    <dgm:cxn modelId="{1870ECBB-0F4C-4263-B1EE-01D4F0648CBB}" type="presOf" srcId="{E5C94762-59CE-4663-B2FC-3E58C6EF71C6}" destId="{233310B4-6553-4ED5-AB4B-6D429BDFDD34}" srcOrd="0" destOrd="0" presId="urn:microsoft.com/office/officeart/2008/layout/VerticalCurvedList"/>
    <dgm:cxn modelId="{2A19A1D2-F32A-4123-951D-D2045868E5DA}" type="presOf" srcId="{82251786-7F0E-42CD-B168-0D74D388FBB0}" destId="{9BF2517D-C983-4B88-954A-9161DB18A15B}" srcOrd="0" destOrd="0" presId="urn:microsoft.com/office/officeart/2008/layout/VerticalCurvedList"/>
    <dgm:cxn modelId="{790D1EDB-E3E6-4BF9-A88C-E6885EEEAE31}" srcId="{8841429E-8CC2-4672-928A-8A44C4988C75}" destId="{82251786-7F0E-42CD-B168-0D74D388FBB0}" srcOrd="2" destOrd="0" parTransId="{9878B820-3208-491B-A9CD-E4E6BC030BB6}" sibTransId="{84909DBA-CF53-4A48-A0AF-17DF972C18DE}"/>
    <dgm:cxn modelId="{BFBACCEF-9998-4269-9C9A-777EB73836BF}" type="presOf" srcId="{8841429E-8CC2-4672-928A-8A44C4988C75}" destId="{ADDF1F44-9940-4CDC-AB37-21B0024070C6}" srcOrd="0" destOrd="0" presId="urn:microsoft.com/office/officeart/2008/layout/VerticalCurvedList"/>
    <dgm:cxn modelId="{52F10E62-427A-49AC-9852-EC58869E455C}" type="presParOf" srcId="{ADDF1F44-9940-4CDC-AB37-21B0024070C6}" destId="{C721C6B9-17BD-43FE-A36F-D23F51C0F750}" srcOrd="0" destOrd="0" presId="urn:microsoft.com/office/officeart/2008/layout/VerticalCurvedList"/>
    <dgm:cxn modelId="{25F82EC1-5129-4952-A925-3425D39BA93E}" type="presParOf" srcId="{C721C6B9-17BD-43FE-A36F-D23F51C0F750}" destId="{D84B8A3D-690E-4AF1-906B-593D503BA872}" srcOrd="0" destOrd="0" presId="urn:microsoft.com/office/officeart/2008/layout/VerticalCurvedList"/>
    <dgm:cxn modelId="{CC445273-54C7-448A-A442-D5606EE93C60}" type="presParOf" srcId="{D84B8A3D-690E-4AF1-906B-593D503BA872}" destId="{5F6ECB59-D9B2-4479-9C2C-3D81591856FC}" srcOrd="0" destOrd="0" presId="urn:microsoft.com/office/officeart/2008/layout/VerticalCurvedList"/>
    <dgm:cxn modelId="{0B7A100C-6D78-4E40-8A75-24C459F7B0BC}" type="presParOf" srcId="{D84B8A3D-690E-4AF1-906B-593D503BA872}" destId="{233310B4-6553-4ED5-AB4B-6D429BDFDD34}" srcOrd="1" destOrd="0" presId="urn:microsoft.com/office/officeart/2008/layout/VerticalCurvedList"/>
    <dgm:cxn modelId="{E5DEC78B-B463-410F-985E-DC9090971C66}" type="presParOf" srcId="{D84B8A3D-690E-4AF1-906B-593D503BA872}" destId="{9DBC4BDF-EC46-4B8A-AFCE-2822EB7C3111}" srcOrd="2" destOrd="0" presId="urn:microsoft.com/office/officeart/2008/layout/VerticalCurvedList"/>
    <dgm:cxn modelId="{9104050D-11CC-499D-BE89-F5719DFA85FD}" type="presParOf" srcId="{D84B8A3D-690E-4AF1-906B-593D503BA872}" destId="{E69E3809-5491-4492-9D9B-FEC1DBECAA4C}" srcOrd="3" destOrd="0" presId="urn:microsoft.com/office/officeart/2008/layout/VerticalCurvedList"/>
    <dgm:cxn modelId="{075060F2-5E52-468C-A9DE-C0F468D0D7EE}" type="presParOf" srcId="{C721C6B9-17BD-43FE-A36F-D23F51C0F750}" destId="{7EC488E0-A067-402A-9125-A7E43D0C9612}" srcOrd="1" destOrd="0" presId="urn:microsoft.com/office/officeart/2008/layout/VerticalCurvedList"/>
    <dgm:cxn modelId="{88567A94-D2DF-411D-89A4-1DD550024086}" type="presParOf" srcId="{C721C6B9-17BD-43FE-A36F-D23F51C0F750}" destId="{C8BB1B6A-74E1-4F54-9ADB-8F74A9244054}" srcOrd="2" destOrd="0" presId="urn:microsoft.com/office/officeart/2008/layout/VerticalCurvedList"/>
    <dgm:cxn modelId="{86849FA8-1148-4A88-8B8D-5EBD03B38973}" type="presParOf" srcId="{C8BB1B6A-74E1-4F54-9ADB-8F74A9244054}" destId="{353FDF41-C6F4-4E51-BC09-5D669686E7FE}" srcOrd="0" destOrd="0" presId="urn:microsoft.com/office/officeart/2008/layout/VerticalCurvedList"/>
    <dgm:cxn modelId="{B9439158-7B62-4CF6-9343-F24A85664D1A}" type="presParOf" srcId="{C721C6B9-17BD-43FE-A36F-D23F51C0F750}" destId="{4C965091-246C-4CEB-B8E2-36F4A8B64614}" srcOrd="3" destOrd="0" presId="urn:microsoft.com/office/officeart/2008/layout/VerticalCurvedList"/>
    <dgm:cxn modelId="{B931DDA6-23C8-42B8-A5DB-5A723616E4C4}" type="presParOf" srcId="{C721C6B9-17BD-43FE-A36F-D23F51C0F750}" destId="{624730C1-4483-4CFC-A516-3174CE784B78}" srcOrd="4" destOrd="0" presId="urn:microsoft.com/office/officeart/2008/layout/VerticalCurvedList"/>
    <dgm:cxn modelId="{9F6A958D-DC78-4EF3-8F92-7747A807AB25}" type="presParOf" srcId="{624730C1-4483-4CFC-A516-3174CE784B78}" destId="{F070E23A-98F9-4E90-91D1-29E4CC145055}" srcOrd="0" destOrd="0" presId="urn:microsoft.com/office/officeart/2008/layout/VerticalCurvedList"/>
    <dgm:cxn modelId="{A591C473-6CC6-4ACF-B0DF-0263C995BC62}" type="presParOf" srcId="{C721C6B9-17BD-43FE-A36F-D23F51C0F750}" destId="{9BF2517D-C983-4B88-954A-9161DB18A15B}" srcOrd="5" destOrd="0" presId="urn:microsoft.com/office/officeart/2008/layout/VerticalCurvedList"/>
    <dgm:cxn modelId="{B6FEDA69-FFF0-48F4-A308-14071C97AEC8}" type="presParOf" srcId="{C721C6B9-17BD-43FE-A36F-D23F51C0F750}" destId="{D4A5ED13-68DC-4AAE-A529-49C375C417C1}" srcOrd="6" destOrd="0" presId="urn:microsoft.com/office/officeart/2008/layout/VerticalCurvedList"/>
    <dgm:cxn modelId="{93C70BB9-0354-4C59-8F72-C9D7457E870D}" type="presParOf" srcId="{D4A5ED13-68DC-4AAE-A529-49C375C417C1}" destId="{9921D19D-9573-4948-8A9C-AFF8F648BBB3}" srcOrd="0" destOrd="0" presId="urn:microsoft.com/office/officeart/2008/layout/VerticalCurvedList"/>
    <dgm:cxn modelId="{EB053787-C797-4D7E-BD05-016D6135105C}" type="presParOf" srcId="{C721C6B9-17BD-43FE-A36F-D23F51C0F750}" destId="{D0D0E2C1-7C89-4711-8000-B826765F9904}" srcOrd="7" destOrd="0" presId="urn:microsoft.com/office/officeart/2008/layout/VerticalCurvedList"/>
    <dgm:cxn modelId="{4D8E3376-5EF2-4F94-854C-B413A78C198E}" type="presParOf" srcId="{C721C6B9-17BD-43FE-A36F-D23F51C0F750}" destId="{B7345B81-5B5A-457E-A441-C335FDF1F578}" srcOrd="8" destOrd="0" presId="urn:microsoft.com/office/officeart/2008/layout/VerticalCurvedList"/>
    <dgm:cxn modelId="{D7255997-9215-4678-9AAF-C3910B601985}" type="presParOf" srcId="{B7345B81-5B5A-457E-A441-C335FDF1F578}" destId="{77AFA17A-56FF-4CD1-AAA3-1A71D61DAD6A}" srcOrd="0" destOrd="0" presId="urn:microsoft.com/office/officeart/2008/layout/VerticalCurvedList"/>
    <dgm:cxn modelId="{D501628C-0B23-4988-A980-4DBA74B7960D}" type="presParOf" srcId="{C721C6B9-17BD-43FE-A36F-D23F51C0F750}" destId="{D6177BDF-11F6-49F8-83D0-B5FEFD5EB215}" srcOrd="9" destOrd="0" presId="urn:microsoft.com/office/officeart/2008/layout/VerticalCurvedList"/>
    <dgm:cxn modelId="{52B08400-38C6-44AC-8D8B-C2D1DD962A34}" type="presParOf" srcId="{C721C6B9-17BD-43FE-A36F-D23F51C0F750}" destId="{A9162BCC-4668-4F9F-B79B-CDC06D813FE6}" srcOrd="10" destOrd="0" presId="urn:microsoft.com/office/officeart/2008/layout/VerticalCurvedList"/>
    <dgm:cxn modelId="{02EFD440-00CA-41FB-830E-6A2688A3D6DC}" type="presParOf" srcId="{A9162BCC-4668-4F9F-B79B-CDC06D813FE6}" destId="{35D3DDB9-07C2-4B4D-BED4-2E5CFE2FA9AE}"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310B4-6553-4ED5-AB4B-6D429BDFDD34}">
      <dsp:nvSpPr>
        <dsp:cNvPr id="0" name=""/>
        <dsp:cNvSpPr/>
      </dsp:nvSpPr>
      <dsp:spPr>
        <a:xfrm>
          <a:off x="-6160533" y="-931569"/>
          <a:ext cx="7247844" cy="7247844"/>
        </a:xfrm>
        <a:prstGeom prst="blockArc">
          <a:avLst>
            <a:gd name="adj1" fmla="val 18900000"/>
            <a:gd name="adj2" fmla="val 2700000"/>
            <a:gd name="adj3" fmla="val 298"/>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C488E0-A067-402A-9125-A7E43D0C9612}">
      <dsp:nvSpPr>
        <dsp:cNvPr id="0" name=""/>
        <dsp:cNvSpPr/>
      </dsp:nvSpPr>
      <dsp:spPr>
        <a:xfrm>
          <a:off x="434604" y="336436"/>
          <a:ext cx="9749407" cy="67330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35" tIns="55880" rIns="55880" bIns="55880" numCol="1" spcCol="1270" anchor="ctr" anchorCtr="0">
          <a:noAutofit/>
        </a:bodyPr>
        <a:lstStyle/>
        <a:p>
          <a:pPr marL="0" lvl="0" indent="0" algn="l" defTabSz="977900">
            <a:lnSpc>
              <a:spcPct val="90000"/>
            </a:lnSpc>
            <a:spcBef>
              <a:spcPct val="0"/>
            </a:spcBef>
            <a:spcAft>
              <a:spcPct val="35000"/>
            </a:spcAft>
            <a:buNone/>
          </a:pPr>
          <a:r>
            <a:rPr lang="fr-FR" sz="2200" b="1" kern="1200" dirty="0">
              <a:solidFill>
                <a:schemeClr val="tx1"/>
              </a:solidFill>
              <a:latin typeface="Poppins" panose="00000500000000000000" pitchFamily="2" charset="0"/>
              <a:ea typeface="ＭＳ Ｐゴシック" charset="0"/>
              <a:cs typeface="Poppins" panose="00000500000000000000" pitchFamily="2" charset="0"/>
            </a:rPr>
            <a:t>Cartographie</a:t>
          </a:r>
          <a:r>
            <a:rPr lang="fr-FR" sz="2200" kern="1200" dirty="0">
              <a:solidFill>
                <a:schemeClr val="tx1"/>
              </a:solidFill>
              <a:latin typeface="Poppins" panose="00000500000000000000" pitchFamily="2" charset="0"/>
              <a:ea typeface="ＭＳ Ｐゴシック" charset="0"/>
              <a:cs typeface="Poppins" panose="00000500000000000000" pitchFamily="2" charset="0"/>
            </a:rPr>
            <a:t>/détection des données (40 moteurs fournis) </a:t>
          </a:r>
          <a:r>
            <a:rPr lang="fr-FR" sz="2200" b="1" kern="1200" dirty="0">
              <a:solidFill>
                <a:schemeClr val="tx1"/>
              </a:solidFill>
              <a:latin typeface="Poppins" panose="00000500000000000000" pitchFamily="2" charset="0"/>
              <a:ea typeface="ＭＳ Ｐゴシック" charset="0"/>
              <a:cs typeface="Poppins" panose="00000500000000000000" pitchFamily="2" charset="0"/>
            </a:rPr>
            <a:t>&amp;</a:t>
          </a:r>
          <a:r>
            <a:rPr lang="fr-FR" sz="2200" kern="1200" dirty="0">
              <a:solidFill>
                <a:schemeClr val="tx1"/>
              </a:solidFill>
              <a:latin typeface="Poppins" panose="00000500000000000000" pitchFamily="2" charset="0"/>
              <a:ea typeface="ＭＳ Ｐゴシック" charset="0"/>
              <a:cs typeface="Poppins" panose="00000500000000000000" pitchFamily="2" charset="0"/>
            </a:rPr>
            <a:t> anonymisation (+100 algorithmes fournis)</a:t>
          </a:r>
          <a:endParaRPr lang="fr-FR" sz="2200" kern="1200" dirty="0">
            <a:solidFill>
              <a:schemeClr val="tx1"/>
            </a:solidFill>
            <a:latin typeface="Poppins" panose="00000500000000000000" pitchFamily="2" charset="0"/>
            <a:cs typeface="Poppins" panose="00000500000000000000" pitchFamily="2" charset="0"/>
          </a:endParaRPr>
        </a:p>
      </dsp:txBody>
      <dsp:txXfrm>
        <a:off x="434604" y="336436"/>
        <a:ext cx="9749407" cy="673303"/>
      </dsp:txXfrm>
    </dsp:sp>
    <dsp:sp modelId="{353FDF41-C6F4-4E51-BC09-5D669686E7FE}">
      <dsp:nvSpPr>
        <dsp:cNvPr id="0" name=""/>
        <dsp:cNvSpPr/>
      </dsp:nvSpPr>
      <dsp:spPr>
        <a:xfrm>
          <a:off x="13789" y="252273"/>
          <a:ext cx="841629" cy="841629"/>
        </a:xfrm>
        <a:prstGeom prst="ellipse">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C965091-246C-4CEB-B8E2-36F4A8B64614}">
      <dsp:nvSpPr>
        <dsp:cNvPr id="0" name=""/>
        <dsp:cNvSpPr/>
      </dsp:nvSpPr>
      <dsp:spPr>
        <a:xfrm>
          <a:off x="917074" y="1346068"/>
          <a:ext cx="9266938" cy="67330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35" tIns="55880" rIns="55880" bIns="55880" numCol="1" spcCol="1270" anchor="ctr" anchorCtr="0">
          <a:noAutofit/>
        </a:bodyPr>
        <a:lstStyle/>
        <a:p>
          <a:pPr marL="0" lvl="0" indent="0" algn="l" defTabSz="977900">
            <a:lnSpc>
              <a:spcPct val="90000"/>
            </a:lnSpc>
            <a:spcBef>
              <a:spcPct val="0"/>
            </a:spcBef>
            <a:spcAft>
              <a:spcPct val="35000"/>
            </a:spcAft>
            <a:buNone/>
          </a:pPr>
          <a:r>
            <a:rPr lang="fr-FR" sz="2200" kern="1200" dirty="0">
              <a:solidFill>
                <a:schemeClr val="tx1">
                  <a:lumMod val="85000"/>
                  <a:lumOff val="15000"/>
                </a:schemeClr>
              </a:solidFill>
              <a:latin typeface="Poppins"/>
              <a:ea typeface="ＭＳ Ｐゴシック"/>
              <a:cs typeface="Poppins"/>
            </a:rPr>
            <a:t>L'</a:t>
          </a:r>
          <a:r>
            <a:rPr lang="fr-FR" sz="2200" b="1" kern="1200" dirty="0">
              <a:solidFill>
                <a:schemeClr val="tx1">
                  <a:lumMod val="85000"/>
                  <a:lumOff val="15000"/>
                </a:schemeClr>
              </a:solidFill>
              <a:latin typeface="Poppins"/>
              <a:ea typeface="ＭＳ Ｐゴシック"/>
              <a:cs typeface="Poppins"/>
            </a:rPr>
            <a:t>intégrité des données </a:t>
          </a:r>
          <a:r>
            <a:rPr lang="fr-FR" sz="2200" kern="1200" dirty="0">
              <a:solidFill>
                <a:schemeClr val="tx1">
                  <a:lumMod val="85000"/>
                  <a:lumOff val="15000"/>
                </a:schemeClr>
              </a:solidFill>
              <a:latin typeface="Poppins"/>
              <a:ea typeface="ＭＳ Ｐゴシック"/>
              <a:cs typeface="Poppins"/>
            </a:rPr>
            <a:t>est préservée grâce à sa </a:t>
          </a:r>
          <a:r>
            <a:rPr lang="fr-FR" sz="2200" b="1" kern="1200" dirty="0">
              <a:solidFill>
                <a:schemeClr val="tx1">
                  <a:lumMod val="85000"/>
                  <a:lumOff val="15000"/>
                </a:schemeClr>
              </a:solidFill>
              <a:latin typeface="Poppins"/>
              <a:ea typeface="ＭＳ Ｐゴシック"/>
              <a:cs typeface="Poppins"/>
            </a:rPr>
            <a:t>technologie </a:t>
          </a:r>
          <a:r>
            <a:rPr lang="fr-FR" sz="2200" kern="1200" dirty="0">
              <a:solidFill>
                <a:schemeClr val="tx1">
                  <a:lumMod val="85000"/>
                  <a:lumOff val="15000"/>
                </a:schemeClr>
              </a:solidFill>
              <a:latin typeface="Poppins"/>
              <a:ea typeface="ＭＳ Ｐゴシック"/>
              <a:cs typeface="Poppins"/>
            </a:rPr>
            <a:t>unique </a:t>
          </a:r>
          <a:r>
            <a:rPr lang="fr-FR" sz="2200" b="1" kern="1200" dirty="0">
              <a:solidFill>
                <a:schemeClr val="tx1">
                  <a:lumMod val="85000"/>
                  <a:lumOff val="15000"/>
                </a:schemeClr>
              </a:solidFill>
              <a:latin typeface="Poppins"/>
              <a:ea typeface="ＭＳ Ｐゴシック"/>
              <a:cs typeface="Poppins"/>
            </a:rPr>
            <a:t>de mise en cache.</a:t>
          </a:r>
          <a:endParaRPr lang="fr-FR" sz="2200" kern="1200" dirty="0">
            <a:solidFill>
              <a:schemeClr val="tx1"/>
            </a:solidFill>
            <a:latin typeface="Poppins" panose="00000500000000000000" pitchFamily="2" charset="0"/>
            <a:cs typeface="Poppins" panose="00000500000000000000" pitchFamily="2" charset="0"/>
          </a:endParaRPr>
        </a:p>
      </dsp:txBody>
      <dsp:txXfrm>
        <a:off x="917074" y="1346068"/>
        <a:ext cx="9266938" cy="673303"/>
      </dsp:txXfrm>
    </dsp:sp>
    <dsp:sp modelId="{F070E23A-98F9-4E90-91D1-29E4CC145055}">
      <dsp:nvSpPr>
        <dsp:cNvPr id="0" name=""/>
        <dsp:cNvSpPr/>
      </dsp:nvSpPr>
      <dsp:spPr>
        <a:xfrm>
          <a:off x="527837" y="1287339"/>
          <a:ext cx="841629" cy="841629"/>
        </a:xfrm>
        <a:prstGeom prst="ellipse">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BF2517D-C983-4B88-954A-9161DB18A15B}">
      <dsp:nvSpPr>
        <dsp:cNvPr id="0" name=""/>
        <dsp:cNvSpPr/>
      </dsp:nvSpPr>
      <dsp:spPr>
        <a:xfrm>
          <a:off x="1065153" y="2355701"/>
          <a:ext cx="9118858" cy="67330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35" tIns="55880" rIns="55880" bIns="55880" numCol="1" spcCol="1270" anchor="ctr" anchorCtr="0">
          <a:noAutofit/>
        </a:bodyPr>
        <a:lstStyle/>
        <a:p>
          <a:pPr marL="0" lvl="0" indent="0" algn="l" defTabSz="977900">
            <a:lnSpc>
              <a:spcPct val="90000"/>
            </a:lnSpc>
            <a:spcBef>
              <a:spcPct val="0"/>
            </a:spcBef>
            <a:spcAft>
              <a:spcPct val="35000"/>
            </a:spcAft>
            <a:buNone/>
          </a:pPr>
          <a:r>
            <a:rPr lang="fr-FR" sz="2200" b="1" kern="1200" dirty="0">
              <a:solidFill>
                <a:schemeClr val="tx1"/>
              </a:solidFill>
              <a:latin typeface="Poppins" panose="00000500000000000000" pitchFamily="2" charset="0"/>
              <a:ea typeface="ＭＳ Ｐゴシック" charset="0"/>
              <a:cs typeface="Poppins" panose="00000500000000000000" pitchFamily="2" charset="0"/>
            </a:rPr>
            <a:t>Anonymisation</a:t>
          </a:r>
          <a:r>
            <a:rPr lang="fr-FR" sz="2200" kern="1200" dirty="0">
              <a:solidFill>
                <a:schemeClr val="tx1"/>
              </a:solidFill>
              <a:latin typeface="Poppins" panose="00000500000000000000" pitchFamily="2" charset="0"/>
              <a:ea typeface="ＭＳ Ｐゴシック" charset="0"/>
              <a:cs typeface="Poppins" panose="00000500000000000000" pitchFamily="2" charset="0"/>
            </a:rPr>
            <a:t> (irréversible) / </a:t>
          </a:r>
          <a:r>
            <a:rPr lang="fr-FR" sz="2200" b="1" kern="1200" dirty="0" err="1">
              <a:solidFill>
                <a:schemeClr val="tx1"/>
              </a:solidFill>
              <a:latin typeface="Poppins" panose="00000500000000000000" pitchFamily="2" charset="0"/>
              <a:ea typeface="ＭＳ Ｐゴシック" charset="0"/>
              <a:cs typeface="Poppins" panose="00000500000000000000" pitchFamily="2" charset="0"/>
            </a:rPr>
            <a:t>Pseudonymisation</a:t>
          </a:r>
          <a:r>
            <a:rPr lang="fr-FR" sz="2200" kern="1200" dirty="0">
              <a:solidFill>
                <a:schemeClr val="tx1"/>
              </a:solidFill>
              <a:latin typeface="Poppins" panose="00000500000000000000" pitchFamily="2" charset="0"/>
              <a:ea typeface="ＭＳ Ｐゴシック" charset="0"/>
              <a:cs typeface="Poppins" panose="00000500000000000000" pitchFamily="2" charset="0"/>
            </a:rPr>
            <a:t> (réversible)</a:t>
          </a:r>
          <a:endParaRPr lang="fr-FR" sz="2200" kern="1200" dirty="0">
            <a:solidFill>
              <a:schemeClr val="tx1"/>
            </a:solidFill>
            <a:latin typeface="Poppins" panose="00000500000000000000" pitchFamily="2" charset="0"/>
            <a:cs typeface="Poppins" panose="00000500000000000000" pitchFamily="2" charset="0"/>
          </a:endParaRPr>
        </a:p>
      </dsp:txBody>
      <dsp:txXfrm>
        <a:off x="1065153" y="2355701"/>
        <a:ext cx="9118858" cy="673303"/>
      </dsp:txXfrm>
    </dsp:sp>
    <dsp:sp modelId="{9921D19D-9573-4948-8A9C-AFF8F648BBB3}">
      <dsp:nvSpPr>
        <dsp:cNvPr id="0" name=""/>
        <dsp:cNvSpPr/>
      </dsp:nvSpPr>
      <dsp:spPr>
        <a:xfrm>
          <a:off x="696603" y="2248275"/>
          <a:ext cx="841629" cy="841629"/>
        </a:xfrm>
        <a:prstGeom prst="ellipse">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D0E2C1-7C89-4711-8000-B826765F9904}">
      <dsp:nvSpPr>
        <dsp:cNvPr id="0" name=""/>
        <dsp:cNvSpPr/>
      </dsp:nvSpPr>
      <dsp:spPr>
        <a:xfrm>
          <a:off x="917074" y="3365333"/>
          <a:ext cx="9266938" cy="67330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35" tIns="55880" rIns="55880" bIns="55880" numCol="1" spcCol="1270" anchor="ctr" anchorCtr="0">
          <a:noAutofit/>
        </a:bodyPr>
        <a:lstStyle/>
        <a:p>
          <a:pPr marL="0" lvl="0" indent="0" algn="l" defTabSz="977900">
            <a:lnSpc>
              <a:spcPct val="90000"/>
            </a:lnSpc>
            <a:spcBef>
              <a:spcPct val="0"/>
            </a:spcBef>
            <a:spcAft>
              <a:spcPct val="35000"/>
            </a:spcAft>
            <a:buNone/>
          </a:pPr>
          <a:r>
            <a:rPr lang="fr-FR" sz="2200" kern="1200" dirty="0">
              <a:solidFill>
                <a:schemeClr val="tx1"/>
              </a:solidFill>
              <a:latin typeface="Poppins" panose="00000500000000000000" pitchFamily="2" charset="0"/>
              <a:ea typeface="ＭＳ Ｐゴシック" charset="0"/>
              <a:cs typeface="Poppins" panose="00000500000000000000" pitchFamily="2" charset="0"/>
            </a:rPr>
            <a:t>Anonymisation de copies de production ou d’extractions / </a:t>
          </a:r>
          <a:r>
            <a:rPr lang="fr-FR" sz="2200" b="1" kern="1200" dirty="0">
              <a:solidFill>
                <a:schemeClr val="tx1"/>
              </a:solidFill>
              <a:latin typeface="Poppins" panose="00000500000000000000" pitchFamily="2" charset="0"/>
              <a:ea typeface="ＭＳ Ｐゴシック" charset="0"/>
              <a:cs typeface="Poppins" panose="00000500000000000000" pitchFamily="2" charset="0"/>
            </a:rPr>
            <a:t>à la volée </a:t>
          </a:r>
          <a:r>
            <a:rPr lang="fr-FR" sz="2200" kern="1200" dirty="0">
              <a:solidFill>
                <a:schemeClr val="tx1"/>
              </a:solidFill>
              <a:latin typeface="Poppins" panose="00000500000000000000" pitchFamily="2" charset="0"/>
              <a:ea typeface="ＭＳ Ｐゴシック" charset="0"/>
              <a:cs typeface="Poppins" panose="00000500000000000000" pitchFamily="2" charset="0"/>
            </a:rPr>
            <a:t>via les </a:t>
          </a:r>
          <a:r>
            <a:rPr lang="fr-FR" sz="2200" b="1" kern="1200" dirty="0">
              <a:solidFill>
                <a:schemeClr val="tx1"/>
              </a:solidFill>
              <a:latin typeface="Poppins" panose="00000500000000000000" pitchFamily="2" charset="0"/>
              <a:ea typeface="ＭＳ Ｐゴシック" charset="0"/>
              <a:cs typeface="Poppins" panose="00000500000000000000" pitchFamily="2" charset="0"/>
            </a:rPr>
            <a:t>API</a:t>
          </a:r>
          <a:endParaRPr lang="fr-FR" sz="2200" b="1" kern="1200" dirty="0">
            <a:solidFill>
              <a:schemeClr val="tx1"/>
            </a:solidFill>
            <a:latin typeface="Poppins" panose="00000500000000000000" pitchFamily="2" charset="0"/>
            <a:cs typeface="Poppins" panose="00000500000000000000" pitchFamily="2" charset="0"/>
          </a:endParaRPr>
        </a:p>
      </dsp:txBody>
      <dsp:txXfrm>
        <a:off x="917074" y="3365333"/>
        <a:ext cx="9266938" cy="673303"/>
      </dsp:txXfrm>
    </dsp:sp>
    <dsp:sp modelId="{77AFA17A-56FF-4CD1-AAA3-1A71D61DAD6A}">
      <dsp:nvSpPr>
        <dsp:cNvPr id="0" name=""/>
        <dsp:cNvSpPr/>
      </dsp:nvSpPr>
      <dsp:spPr>
        <a:xfrm>
          <a:off x="496259" y="3281170"/>
          <a:ext cx="841629" cy="841629"/>
        </a:xfrm>
        <a:prstGeom prst="ellipse">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6177BDF-11F6-49F8-83D0-B5FEFD5EB215}">
      <dsp:nvSpPr>
        <dsp:cNvPr id="0" name=""/>
        <dsp:cNvSpPr/>
      </dsp:nvSpPr>
      <dsp:spPr>
        <a:xfrm>
          <a:off x="294725" y="4398975"/>
          <a:ext cx="10037307" cy="673303"/>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4435" tIns="55880" rIns="55880" bIns="55880" numCol="1" spcCol="1270" anchor="ctr" anchorCtr="0">
          <a:noAutofit/>
        </a:bodyPr>
        <a:lstStyle/>
        <a:p>
          <a:pPr marL="0" lvl="0" indent="0" algn="l" defTabSz="977900">
            <a:lnSpc>
              <a:spcPct val="90000"/>
            </a:lnSpc>
            <a:spcBef>
              <a:spcPct val="0"/>
            </a:spcBef>
            <a:spcAft>
              <a:spcPct val="35000"/>
            </a:spcAft>
            <a:buNone/>
          </a:pPr>
          <a:r>
            <a:rPr lang="fr-FR" sz="2200" b="1" kern="1200" dirty="0" err="1">
              <a:solidFill>
                <a:schemeClr val="tx1"/>
              </a:solidFill>
              <a:latin typeface="Poppins" panose="00000500000000000000" pitchFamily="2" charset="0"/>
              <a:ea typeface="ＭＳ Ｐゴシック" charset="0"/>
              <a:cs typeface="Poppins" panose="00000500000000000000" pitchFamily="2" charset="0"/>
            </a:rPr>
            <a:t>Interfaçable</a:t>
          </a:r>
          <a:r>
            <a:rPr lang="fr-FR" sz="2200" kern="1200" dirty="0">
              <a:solidFill>
                <a:schemeClr val="tx1"/>
              </a:solidFill>
              <a:latin typeface="Poppins" panose="00000500000000000000" pitchFamily="2" charset="0"/>
              <a:ea typeface="ＭＳ Ｐゴシック" charset="0"/>
              <a:cs typeface="Poppins" panose="00000500000000000000" pitchFamily="2" charset="0"/>
            </a:rPr>
            <a:t> (ordonnanceur, ETL, CLI…) &amp; </a:t>
          </a:r>
          <a:r>
            <a:rPr lang="fr-FR" sz="2200" b="1" kern="1200" dirty="0">
              <a:solidFill>
                <a:schemeClr val="tx1"/>
              </a:solidFill>
              <a:latin typeface="Poppins" panose="00000500000000000000" pitchFamily="2" charset="0"/>
              <a:ea typeface="ＭＳ Ｐゴシック" charset="0"/>
              <a:cs typeface="Poppins" panose="00000500000000000000" pitchFamily="2" charset="0"/>
            </a:rPr>
            <a:t>personnalisable</a:t>
          </a:r>
          <a:r>
            <a:rPr lang="fr-FR" sz="2200" kern="1200" dirty="0">
              <a:solidFill>
                <a:schemeClr val="tx1"/>
              </a:solidFill>
              <a:latin typeface="Poppins" panose="00000500000000000000" pitchFamily="2" charset="0"/>
              <a:ea typeface="ＭＳ Ｐゴシック" charset="0"/>
              <a:cs typeface="Poppins" panose="00000500000000000000" pitchFamily="2" charset="0"/>
            </a:rPr>
            <a:t> (Groovy)</a:t>
          </a:r>
          <a:endParaRPr lang="fr-FR" sz="2200" kern="1200" dirty="0">
            <a:solidFill>
              <a:schemeClr val="tx1"/>
            </a:solidFill>
            <a:latin typeface="Poppins" panose="00000500000000000000" pitchFamily="2" charset="0"/>
            <a:cs typeface="Poppins" panose="00000500000000000000" pitchFamily="2" charset="0"/>
          </a:endParaRPr>
        </a:p>
      </dsp:txBody>
      <dsp:txXfrm>
        <a:off x="294725" y="4398975"/>
        <a:ext cx="10037307" cy="673303"/>
      </dsp:txXfrm>
    </dsp:sp>
    <dsp:sp modelId="{35D3DDB9-07C2-4B4D-BED4-2E5CFE2FA9AE}">
      <dsp:nvSpPr>
        <dsp:cNvPr id="0" name=""/>
        <dsp:cNvSpPr/>
      </dsp:nvSpPr>
      <dsp:spPr>
        <a:xfrm>
          <a:off x="332" y="4314814"/>
          <a:ext cx="841629" cy="841629"/>
        </a:xfrm>
        <a:prstGeom prst="ellipse">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64D591F-01FE-4522-80B9-BCD0D6C71FD1}" type="datetimeFigureOut">
              <a:rPr lang="fr-FR" smtClean="0"/>
              <a:t>16/09/2024</a:t>
            </a:fld>
            <a:endParaRPr lang="fr-FR"/>
          </a:p>
        </p:txBody>
      </p:sp>
      <p:sp>
        <p:nvSpPr>
          <p:cNvPr id="4" name="Espace réservé de l'image des diapositive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AC10DDE-8CAA-4DED-BD7C-93EEE31C23BF}" type="slidenum">
              <a:rPr lang="fr-FR" smtClean="0"/>
              <a:t>‹N°›</a:t>
            </a:fld>
            <a:endParaRPr lang="fr-FR"/>
          </a:p>
        </p:txBody>
      </p:sp>
    </p:spTree>
    <p:extLst>
      <p:ext uri="{BB962C8B-B14F-4D97-AF65-F5344CB8AC3E}">
        <p14:creationId xmlns:p14="http://schemas.microsoft.com/office/powerpoint/2010/main" val="3229749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1BD414-93D2-4BD7-8D33-0DC9E4693BBC}" type="slidenum">
              <a:rPr lang="fr-FR" smtClean="0"/>
              <a:t>1</a:t>
            </a:fld>
            <a:endParaRPr lang="fr-FR"/>
          </a:p>
        </p:txBody>
      </p:sp>
    </p:spTree>
    <p:extLst>
      <p:ext uri="{BB962C8B-B14F-4D97-AF65-F5344CB8AC3E}">
        <p14:creationId xmlns:p14="http://schemas.microsoft.com/office/powerpoint/2010/main" val="30837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C10DDE-8CAA-4DED-BD7C-93EEE31C23BF}" type="slidenum">
              <a:rPr lang="fr-FR" smtClean="0"/>
              <a:t>6</a:t>
            </a:fld>
            <a:endParaRPr lang="fr-FR"/>
          </a:p>
        </p:txBody>
      </p:sp>
    </p:spTree>
    <p:extLst>
      <p:ext uri="{BB962C8B-B14F-4D97-AF65-F5344CB8AC3E}">
        <p14:creationId xmlns:p14="http://schemas.microsoft.com/office/powerpoint/2010/main" val="261652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2645D-FB6C-5C93-CC56-8F9339904F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1561A8-ACC1-75E1-6F72-6CE264EEC2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D67355-DA5D-A4F1-9895-3DB349C06C4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3AE3ADB-B24C-B971-CDB2-C0096CB4A500}"/>
              </a:ext>
            </a:extLst>
          </p:cNvPr>
          <p:cNvSpPr>
            <a:spLocks noGrp="1"/>
          </p:cNvSpPr>
          <p:nvPr>
            <p:ph type="sldNum" sz="quarter" idx="5"/>
          </p:nvPr>
        </p:nvSpPr>
        <p:spPr/>
        <p:txBody>
          <a:bodyPr/>
          <a:lstStyle/>
          <a:p>
            <a:fld id="{F973C81B-491A-40CE-8969-C621376B8CFB}" type="slidenum">
              <a:rPr lang="fr-FR" smtClean="0"/>
              <a:t>7</a:t>
            </a:fld>
            <a:endParaRPr lang="fr-FR"/>
          </a:p>
        </p:txBody>
      </p:sp>
    </p:spTree>
    <p:extLst>
      <p:ext uri="{BB962C8B-B14F-4D97-AF65-F5344CB8AC3E}">
        <p14:creationId xmlns:p14="http://schemas.microsoft.com/office/powerpoint/2010/main" val="162153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1BD414-93D2-4BD7-8D33-0DC9E4693BBC}" type="slidenum">
              <a:rPr lang="fr-FR" smtClean="0"/>
              <a:t>9</a:t>
            </a:fld>
            <a:endParaRPr lang="fr-FR"/>
          </a:p>
        </p:txBody>
      </p:sp>
    </p:spTree>
    <p:extLst>
      <p:ext uri="{BB962C8B-B14F-4D97-AF65-F5344CB8AC3E}">
        <p14:creationId xmlns:p14="http://schemas.microsoft.com/office/powerpoint/2010/main" val="359209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Intégrité référentielle =</a:t>
            </a:r>
          </a:p>
        </p:txBody>
      </p:sp>
      <p:sp>
        <p:nvSpPr>
          <p:cNvPr id="4" name="Slide Number Placeholder 3"/>
          <p:cNvSpPr>
            <a:spLocks noGrp="1"/>
          </p:cNvSpPr>
          <p:nvPr>
            <p:ph type="sldNum" sz="quarter" idx="5"/>
          </p:nvPr>
        </p:nvSpPr>
        <p:spPr/>
        <p:txBody>
          <a:bodyPr/>
          <a:lstStyle/>
          <a:p>
            <a:fld id="{21994D57-0E74-4CC1-99D2-DAC0E2E9F051}" type="slidenum">
              <a:rPr lang="fr-FR" smtClean="0"/>
              <a:t>10</a:t>
            </a:fld>
            <a:endParaRPr lang="fr-FR"/>
          </a:p>
        </p:txBody>
      </p:sp>
    </p:spTree>
    <p:extLst>
      <p:ext uri="{BB962C8B-B14F-4D97-AF65-F5344CB8AC3E}">
        <p14:creationId xmlns:p14="http://schemas.microsoft.com/office/powerpoint/2010/main" val="2484340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Orchestration =</a:t>
            </a:r>
          </a:p>
          <a:p>
            <a:r>
              <a:rPr lang="fr-FR" dirty="0"/>
              <a:t>Instanciation =</a:t>
            </a:r>
          </a:p>
          <a:p>
            <a:r>
              <a:rPr lang="fr-FR" dirty="0"/>
              <a:t>Provisionnement =</a:t>
            </a:r>
          </a:p>
        </p:txBody>
      </p:sp>
      <p:sp>
        <p:nvSpPr>
          <p:cNvPr id="4" name="Slide Number Placeholder 3"/>
          <p:cNvSpPr>
            <a:spLocks noGrp="1"/>
          </p:cNvSpPr>
          <p:nvPr>
            <p:ph type="sldNum" sz="quarter" idx="5"/>
          </p:nvPr>
        </p:nvSpPr>
        <p:spPr/>
        <p:txBody>
          <a:bodyPr/>
          <a:lstStyle/>
          <a:p>
            <a:fld id="{21994D57-0E74-4CC1-99D2-DAC0E2E9F051}" type="slidenum">
              <a:rPr lang="fr-FR" smtClean="0"/>
              <a:t>12</a:t>
            </a:fld>
            <a:endParaRPr lang="fr-FR"/>
          </a:p>
        </p:txBody>
      </p:sp>
    </p:spTree>
    <p:extLst>
      <p:ext uri="{BB962C8B-B14F-4D97-AF65-F5344CB8AC3E}">
        <p14:creationId xmlns:p14="http://schemas.microsoft.com/office/powerpoint/2010/main" val="3266384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youtube.com/user/ARCADSoftwareInc" TargetMode="External"/><Relationship Id="rId1" Type="http://schemas.openxmlformats.org/officeDocument/2006/relationships/slideMaster" Target="../slideMasters/slideMaster1.xml"/><Relationship Id="rId6" Type="http://schemas.openxmlformats.org/officeDocument/2006/relationships/hyperlink" Target="https://www.linkedin.com/company/80071/admin/" TargetMode="External"/><Relationship Id="rId5" Type="http://schemas.openxmlformats.org/officeDocument/2006/relationships/image" Target="../media/image11.png"/><Relationship Id="rId4" Type="http://schemas.openxmlformats.org/officeDocument/2006/relationships/hyperlink" Target="https://twitter.com/arcad_software"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hyperlink" Target="https://www.linkedin.com/company/80071/admin/" TargetMode="External"/><Relationship Id="rId5" Type="http://schemas.openxmlformats.org/officeDocument/2006/relationships/image" Target="../media/image10.png"/><Relationship Id="rId4" Type="http://schemas.openxmlformats.org/officeDocument/2006/relationships/hyperlink" Target="https://www.youtube.com/user/ARCADSoftwareInc" TargetMode="External"/><Relationship Id="rId9"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youtube.com/user/ARCADSoftwareInc" TargetMode="External"/><Relationship Id="rId7" Type="http://schemas.openxmlformats.org/officeDocument/2006/relationships/hyperlink" Target="https://www.linkedin.com/company/80071/admin/" TargetMode="External"/><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hyperlink" Target="https://twitter.com/arcad_software" TargetMode="Externa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3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9DD8353-7F1C-4335-BE9B-0BBCBC3297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91" y="433409"/>
            <a:ext cx="12229779" cy="6433137"/>
          </a:xfrm>
          <a:prstGeom prst="rect">
            <a:avLst/>
          </a:prstGeom>
        </p:spPr>
      </p:pic>
      <p:pic>
        <p:nvPicPr>
          <p:cNvPr id="9" name="Image 8">
            <a:extLst>
              <a:ext uri="{FF2B5EF4-FFF2-40B4-BE49-F238E27FC236}">
                <a16:creationId xmlns:a16="http://schemas.microsoft.com/office/drawing/2014/main" id="{DE16EE03-D854-40AC-A612-839C00AD48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0363" y="957128"/>
            <a:ext cx="1788652" cy="2378846"/>
          </a:xfrm>
          <a:prstGeom prst="rect">
            <a:avLst/>
          </a:prstGeom>
        </p:spPr>
      </p:pic>
      <p:pic>
        <p:nvPicPr>
          <p:cNvPr id="12" name="Image 11">
            <a:extLst>
              <a:ext uri="{FF2B5EF4-FFF2-40B4-BE49-F238E27FC236}">
                <a16:creationId xmlns:a16="http://schemas.microsoft.com/office/drawing/2014/main" id="{11BA375C-4F1C-4EE8-9525-FF9EFFD6E29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84568" y="6286823"/>
            <a:ext cx="2938527" cy="536494"/>
          </a:xfrm>
          <a:prstGeom prst="rect">
            <a:avLst/>
          </a:prstGeom>
        </p:spPr>
      </p:pic>
      <p:sp>
        <p:nvSpPr>
          <p:cNvPr id="5" name="Rectangle 4">
            <a:extLst>
              <a:ext uri="{FF2B5EF4-FFF2-40B4-BE49-F238E27FC236}">
                <a16:creationId xmlns:a16="http://schemas.microsoft.com/office/drawing/2014/main" id="{96402F4B-C9E7-4DAA-B26A-EB71EEEA041C}"/>
              </a:ext>
            </a:extLst>
          </p:cNvPr>
          <p:cNvSpPr/>
          <p:nvPr userDrawn="1"/>
        </p:nvSpPr>
        <p:spPr>
          <a:xfrm>
            <a:off x="8518323" y="4798337"/>
            <a:ext cx="3705885" cy="2068209"/>
          </a:xfrm>
          <a:prstGeom prst="rect">
            <a:avLst/>
          </a:prstGeom>
          <a:solidFill>
            <a:srgbClr val="CD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CC3C7502-0D0F-42F1-B92F-E5D3E90A4739}"/>
              </a:ext>
            </a:extLst>
          </p:cNvPr>
          <p:cNvSpPr/>
          <p:nvPr userDrawn="1"/>
        </p:nvSpPr>
        <p:spPr>
          <a:xfrm>
            <a:off x="8509777" y="3814040"/>
            <a:ext cx="3705885" cy="983798"/>
          </a:xfrm>
          <a:prstGeom prst="rect">
            <a:avLst/>
          </a:prstGeom>
          <a:solidFill>
            <a:srgbClr val="B5C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graphiques vectoriels&#10;&#10;Description générée automatiquement">
            <a:extLst>
              <a:ext uri="{FF2B5EF4-FFF2-40B4-BE49-F238E27FC236}">
                <a16:creationId xmlns:a16="http://schemas.microsoft.com/office/drawing/2014/main" id="{2336B1C4-8D5E-40DC-B856-8DA49BD40B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16059" y="4272897"/>
            <a:ext cx="5159406" cy="2013427"/>
          </a:xfrm>
          <a:prstGeom prst="rect">
            <a:avLst/>
          </a:prstGeom>
        </p:spPr>
      </p:pic>
      <p:sp>
        <p:nvSpPr>
          <p:cNvPr id="10" name="Espace réservé du contenu 2">
            <a:extLst>
              <a:ext uri="{FF2B5EF4-FFF2-40B4-BE49-F238E27FC236}">
                <a16:creationId xmlns:a16="http://schemas.microsoft.com/office/drawing/2014/main" id="{C8D4E493-1E0E-4F68-A7CD-2397C30F8B7D}"/>
              </a:ext>
            </a:extLst>
          </p:cNvPr>
          <p:cNvSpPr>
            <a:spLocks noGrp="1"/>
          </p:cNvSpPr>
          <p:nvPr>
            <p:ph idx="11" hasCustomPrompt="1"/>
          </p:nvPr>
        </p:nvSpPr>
        <p:spPr>
          <a:xfrm>
            <a:off x="2850966" y="1535777"/>
            <a:ext cx="7520299" cy="1893223"/>
          </a:xfrm>
          <a:prstGeom prst="rect">
            <a:avLst/>
          </a:prstGeom>
        </p:spPr>
        <p:txBody>
          <a:bodyPr/>
          <a:lstStyle>
            <a:lvl1pPr marL="0" indent="0">
              <a:buNone/>
              <a:defRPr sz="4400" b="1">
                <a:solidFill>
                  <a:srgbClr val="172541"/>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11" name="Espace réservé du texte 16">
            <a:extLst>
              <a:ext uri="{FF2B5EF4-FFF2-40B4-BE49-F238E27FC236}">
                <a16:creationId xmlns:a16="http://schemas.microsoft.com/office/drawing/2014/main" id="{322AFB1F-B01D-463C-9BC9-CE033D61B5E0}"/>
              </a:ext>
            </a:extLst>
          </p:cNvPr>
          <p:cNvSpPr>
            <a:spLocks noGrp="1"/>
          </p:cNvSpPr>
          <p:nvPr>
            <p:ph type="body" sz="quarter" idx="19" hasCustomPrompt="1"/>
          </p:nvPr>
        </p:nvSpPr>
        <p:spPr>
          <a:xfrm>
            <a:off x="2850966" y="1035354"/>
            <a:ext cx="7520299" cy="367038"/>
          </a:xfrm>
          <a:prstGeom prst="rect">
            <a:avLst/>
          </a:prstGeom>
        </p:spPr>
        <p:txBody>
          <a:bodyPr/>
          <a:lstStyle>
            <a:lvl1pPr marL="0" indent="0">
              <a:buNone/>
              <a:defRPr sz="2400" b="1">
                <a:solidFill>
                  <a:srgbClr val="172541"/>
                </a:solidFill>
                <a:latin typeface="Poppins" panose="00000500000000000000" pitchFamily="2" charset="0"/>
                <a:cs typeface="Poppins" panose="00000500000000000000" pitchFamily="2" charset="0"/>
              </a:defRPr>
            </a:lvl1pPr>
          </a:lstStyle>
          <a:p>
            <a:pPr lvl="0"/>
            <a:r>
              <a:rPr lang="fr-FR"/>
              <a:t>Document </a:t>
            </a:r>
            <a:r>
              <a:rPr lang="fr-FR" err="1"/>
              <a:t>title</a:t>
            </a:r>
            <a:endParaRPr lang="fr-FR"/>
          </a:p>
        </p:txBody>
      </p:sp>
      <p:sp>
        <p:nvSpPr>
          <p:cNvPr id="13" name="Espace réservé du texte 16">
            <a:extLst>
              <a:ext uri="{FF2B5EF4-FFF2-40B4-BE49-F238E27FC236}">
                <a16:creationId xmlns:a16="http://schemas.microsoft.com/office/drawing/2014/main" id="{B1E3B34F-B6AC-4466-902F-36F5CDFA1C5C}"/>
              </a:ext>
            </a:extLst>
          </p:cNvPr>
          <p:cNvSpPr>
            <a:spLocks noGrp="1"/>
          </p:cNvSpPr>
          <p:nvPr>
            <p:ph type="body" sz="quarter" idx="20" hasCustomPrompt="1"/>
          </p:nvPr>
        </p:nvSpPr>
        <p:spPr>
          <a:xfrm>
            <a:off x="2850966" y="3562385"/>
            <a:ext cx="7520299" cy="367038"/>
          </a:xfrm>
          <a:prstGeom prst="rect">
            <a:avLst/>
          </a:prstGeom>
        </p:spPr>
        <p:txBody>
          <a:bodyPr/>
          <a:lstStyle>
            <a:lvl1pPr marL="0" indent="0">
              <a:buNone/>
              <a:defRPr sz="2400" b="0">
                <a:solidFill>
                  <a:schemeClr val="bg1"/>
                </a:solidFill>
                <a:latin typeface="Poppins" panose="00000500000000000000" pitchFamily="2" charset="0"/>
                <a:cs typeface="Poppins" panose="00000500000000000000" pitchFamily="2" charset="0"/>
              </a:defRPr>
            </a:lvl1pPr>
          </a:lstStyle>
          <a:p>
            <a:pPr lvl="0"/>
            <a:r>
              <a:rPr lang="fr-FR"/>
              <a:t>Date</a:t>
            </a:r>
          </a:p>
        </p:txBody>
      </p:sp>
    </p:spTree>
    <p:extLst>
      <p:ext uri="{BB962C8B-B14F-4D97-AF65-F5344CB8AC3E}">
        <p14:creationId xmlns:p14="http://schemas.microsoft.com/office/powerpoint/2010/main" val="1373243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17AFE6"/>
                </a:solidFill>
                <a:latin typeface="Poppins Black" panose="00000A00000000000000" pitchFamily="2" charset="0"/>
                <a:cs typeface="Poppins Black" panose="00000A00000000000000" pitchFamily="2" charset="0"/>
              </a:defRPr>
            </a:lvl1pPr>
          </a:lstStyle>
          <a:p>
            <a:pPr lvl="0"/>
            <a:r>
              <a:rPr lang="fr-FR" err="1"/>
              <a:t>Add</a:t>
            </a:r>
            <a:r>
              <a:rPr lang="fr-FR"/>
              <a:t> </a:t>
            </a:r>
            <a:r>
              <a:rPr lang="fr-FR" err="1"/>
              <a:t>your</a:t>
            </a:r>
            <a:r>
              <a:rPr lang="fr-FR"/>
              <a:t> </a:t>
            </a:r>
            <a:r>
              <a:rPr lang="fr-FR" err="1"/>
              <a:t>title</a:t>
            </a:r>
            <a:endParaRPr lang="fr-FR"/>
          </a:p>
        </p:txBody>
      </p:sp>
    </p:spTree>
    <p:extLst>
      <p:ext uri="{BB962C8B-B14F-4D97-AF65-F5344CB8AC3E}">
        <p14:creationId xmlns:p14="http://schemas.microsoft.com/office/powerpoint/2010/main" val="1451703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669593" y="239298"/>
            <a:ext cx="10505430" cy="769442"/>
          </a:xfrm>
          <a:prstGeom prst="rect">
            <a:avLst/>
          </a:prstGeom>
        </p:spPr>
        <p:txBody>
          <a:bodyPr/>
          <a:lstStyle>
            <a:lvl1pPr marL="0" indent="0">
              <a:buNone/>
              <a:defRPr sz="4400" b="1">
                <a:solidFill>
                  <a:srgbClr val="17AFE6"/>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3" y="1426465"/>
            <a:ext cx="10852813" cy="4567012"/>
          </a:xfrm>
          <a:prstGeom prst="rect">
            <a:avLst/>
          </a:prstGeom>
        </p:spPr>
        <p:txBody>
          <a:bodyPr/>
          <a:lstStyle>
            <a:lvl1pPr marL="0" indent="0">
              <a:buNone/>
              <a:defRPr sz="2000">
                <a:solidFill>
                  <a:schemeClr val="tx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text</a:t>
            </a:r>
            <a:endParaRPr lang="fr-FR"/>
          </a:p>
        </p:txBody>
      </p:sp>
    </p:spTree>
    <p:extLst>
      <p:ext uri="{BB962C8B-B14F-4D97-AF65-F5344CB8AC3E}">
        <p14:creationId xmlns:p14="http://schemas.microsoft.com/office/powerpoint/2010/main" val="1925628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23AAC3"/>
                </a:solidFill>
                <a:latin typeface="Poppins Black" panose="00000A00000000000000" pitchFamily="2" charset="0"/>
                <a:cs typeface="Poppins Black" panose="00000A00000000000000" pitchFamily="2" charset="0"/>
              </a:defRPr>
            </a:lvl1pPr>
          </a:lstStyle>
          <a:p>
            <a:pPr lvl="0"/>
            <a:r>
              <a:rPr lang="fr-FR" err="1"/>
              <a:t>Add</a:t>
            </a:r>
            <a:r>
              <a:rPr lang="fr-FR"/>
              <a:t> </a:t>
            </a:r>
            <a:r>
              <a:rPr lang="fr-FR" err="1"/>
              <a:t>your</a:t>
            </a:r>
            <a:r>
              <a:rPr lang="fr-FR"/>
              <a:t> </a:t>
            </a:r>
            <a:r>
              <a:rPr lang="fr-FR" err="1"/>
              <a:t>title</a:t>
            </a:r>
            <a:endParaRPr lang="fr-FR"/>
          </a:p>
        </p:txBody>
      </p:sp>
    </p:spTree>
    <p:extLst>
      <p:ext uri="{BB962C8B-B14F-4D97-AF65-F5344CB8AC3E}">
        <p14:creationId xmlns:p14="http://schemas.microsoft.com/office/powerpoint/2010/main" val="465348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Disposition personnalisée">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669593" y="239298"/>
            <a:ext cx="10505430" cy="769442"/>
          </a:xfrm>
          <a:prstGeom prst="rect">
            <a:avLst/>
          </a:prstGeom>
        </p:spPr>
        <p:txBody>
          <a:bodyPr/>
          <a:lstStyle>
            <a:lvl1pPr marL="0" indent="0">
              <a:buNone/>
              <a:defRPr sz="4400" b="1">
                <a:solidFill>
                  <a:srgbClr val="23AAC3"/>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3" y="1426465"/>
            <a:ext cx="10852813" cy="4567012"/>
          </a:xfrm>
          <a:prstGeom prst="rect">
            <a:avLst/>
          </a:prstGeom>
        </p:spPr>
        <p:txBody>
          <a:bodyPr/>
          <a:lstStyle>
            <a:lvl1pPr marL="0" indent="0">
              <a:buNone/>
              <a:defRPr sz="2000">
                <a:solidFill>
                  <a:schemeClr val="tx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text</a:t>
            </a:r>
            <a:endParaRPr lang="fr-FR"/>
          </a:p>
        </p:txBody>
      </p:sp>
    </p:spTree>
    <p:extLst>
      <p:ext uri="{BB962C8B-B14F-4D97-AF65-F5344CB8AC3E}">
        <p14:creationId xmlns:p14="http://schemas.microsoft.com/office/powerpoint/2010/main" val="3445709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stimony">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9ED6CBA-30AC-4D8F-87F5-45EBC9F5D947}"/>
              </a:ext>
            </a:extLst>
          </p:cNvPr>
          <p:cNvSpPr txBox="1">
            <a:spLocks/>
          </p:cNvSpPr>
          <p:nvPr userDrawn="1"/>
        </p:nvSpPr>
        <p:spPr>
          <a:xfrm>
            <a:off x="1816830" y="2158778"/>
            <a:ext cx="8558335" cy="2000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fr-FR" sz="1800" i="1">
              <a:solidFill>
                <a:schemeClr val="accent1"/>
              </a:solidFill>
              <a:latin typeface="Century Gothic" panose="020B0502020202020204" pitchFamily="34" charset="0"/>
              <a:cs typeface="Arial" panose="020B0604020202020204" pitchFamily="34" charset="0"/>
            </a:endParaRPr>
          </a:p>
        </p:txBody>
      </p:sp>
      <p:sp>
        <p:nvSpPr>
          <p:cNvPr id="21" name="Espace réservé du contenu 20">
            <a:extLst>
              <a:ext uri="{FF2B5EF4-FFF2-40B4-BE49-F238E27FC236}">
                <a16:creationId xmlns:a16="http://schemas.microsoft.com/office/drawing/2014/main" id="{2C91BA10-0943-5744-8F2A-C30780492720}"/>
              </a:ext>
            </a:extLst>
          </p:cNvPr>
          <p:cNvSpPr>
            <a:spLocks noGrp="1"/>
          </p:cNvSpPr>
          <p:nvPr>
            <p:ph sz="quarter" idx="20"/>
          </p:nvPr>
        </p:nvSpPr>
        <p:spPr>
          <a:xfrm>
            <a:off x="615167" y="2158778"/>
            <a:ext cx="5165102" cy="1825267"/>
          </a:xfrm>
          <a:prstGeom prst="rect">
            <a:avLst/>
          </a:prstGeom>
        </p:spPr>
        <p:txBody>
          <a:bodyPr/>
          <a:lstStyle>
            <a:lvl1pPr marL="0" indent="0" algn="l">
              <a:buFontTx/>
              <a:buNone/>
              <a:defRPr sz="2000" b="0" i="0">
                <a:solidFill>
                  <a:schemeClr val="tx1">
                    <a:lumMod val="75000"/>
                    <a:lumOff val="25000"/>
                  </a:schemeClr>
                </a:solidFill>
                <a:latin typeface="Poppins" panose="00000500000000000000" pitchFamily="2" charset="0"/>
                <a:cs typeface="Poppins" panose="00000500000000000000" pitchFamily="2" charset="0"/>
              </a:defRPr>
            </a:lvl1pPr>
          </a:lstStyle>
          <a:p>
            <a:r>
              <a:rPr lang="fr-FR"/>
              <a:t>Modifier les styles du texte du masque
Deuxième niveau
Troisième niveau
Quatrième niveau
Cinquième niveau</a:t>
            </a:r>
          </a:p>
        </p:txBody>
      </p:sp>
      <p:sp>
        <p:nvSpPr>
          <p:cNvPr id="20" name="Titre 1">
            <a:extLst>
              <a:ext uri="{FF2B5EF4-FFF2-40B4-BE49-F238E27FC236}">
                <a16:creationId xmlns:a16="http://schemas.microsoft.com/office/drawing/2014/main" id="{6066EC7F-C19E-41D2-AB10-C261163F446E}"/>
              </a:ext>
            </a:extLst>
          </p:cNvPr>
          <p:cNvSpPr>
            <a:spLocks noGrp="1"/>
          </p:cNvSpPr>
          <p:nvPr>
            <p:ph type="title" hasCustomPrompt="1"/>
          </p:nvPr>
        </p:nvSpPr>
        <p:spPr>
          <a:xfrm>
            <a:off x="377756" y="371611"/>
            <a:ext cx="5295075" cy="763284"/>
          </a:xfrm>
          <a:prstGeom prst="rect">
            <a:avLst/>
          </a:prstGeom>
        </p:spPr>
        <p:txBody>
          <a:bodyPr/>
          <a:lstStyle>
            <a:lvl1pPr>
              <a:lnSpc>
                <a:spcPct val="70000"/>
              </a:lnSpc>
              <a:defRPr lang="fr-FR" sz="4400" b="1" kern="1200" dirty="0">
                <a:solidFill>
                  <a:schemeClr val="tx1">
                    <a:lumMod val="75000"/>
                    <a:lumOff val="25000"/>
                  </a:schemeClr>
                </a:solidFill>
                <a:latin typeface="Poppins Black" panose="00000A00000000000000" pitchFamily="2" charset="0"/>
                <a:ea typeface="+mn-ea"/>
                <a:cs typeface="Poppins Black" panose="00000A00000000000000" pitchFamily="2" charset="0"/>
              </a:defRPr>
            </a:lvl1pPr>
          </a:lstStyle>
          <a:p>
            <a:r>
              <a:rPr lang="fr-FR" err="1"/>
              <a:t>Your</a:t>
            </a:r>
            <a:r>
              <a:rPr lang="fr-FR"/>
              <a:t> </a:t>
            </a:r>
            <a:r>
              <a:rPr lang="fr-FR" err="1"/>
              <a:t>title</a:t>
            </a:r>
            <a:endParaRPr lang="fr-FR"/>
          </a:p>
        </p:txBody>
      </p:sp>
    </p:spTree>
    <p:extLst>
      <p:ext uri="{BB962C8B-B14F-4D97-AF65-F5344CB8AC3E}">
        <p14:creationId xmlns:p14="http://schemas.microsoft.com/office/powerpoint/2010/main" val="35286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stimony">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CECB97-5304-4887-B891-78B7B821D6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875" y="1204066"/>
            <a:ext cx="3986763" cy="4681823"/>
          </a:xfrm>
          <a:prstGeom prst="rect">
            <a:avLst/>
          </a:prstGeom>
        </p:spPr>
      </p:pic>
      <p:sp>
        <p:nvSpPr>
          <p:cNvPr id="10" name="Rectangle 9">
            <a:extLst>
              <a:ext uri="{FF2B5EF4-FFF2-40B4-BE49-F238E27FC236}">
                <a16:creationId xmlns:a16="http://schemas.microsoft.com/office/drawing/2014/main" id="{F1FC10D8-48B3-41C5-91FE-7ACAC67F2DDA}"/>
              </a:ext>
            </a:extLst>
          </p:cNvPr>
          <p:cNvSpPr/>
          <p:nvPr userDrawn="1"/>
        </p:nvSpPr>
        <p:spPr>
          <a:xfrm>
            <a:off x="1" y="0"/>
            <a:ext cx="6391922" cy="6858000"/>
          </a:xfrm>
          <a:prstGeom prst="rect">
            <a:avLst/>
          </a:prstGeom>
          <a:solidFill>
            <a:srgbClr val="293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Placeholder 7">
            <a:extLst>
              <a:ext uri="{FF2B5EF4-FFF2-40B4-BE49-F238E27FC236}">
                <a16:creationId xmlns:a16="http://schemas.microsoft.com/office/drawing/2014/main" id="{39ED6CBA-30AC-4D8F-87F5-45EBC9F5D947}"/>
              </a:ext>
            </a:extLst>
          </p:cNvPr>
          <p:cNvSpPr txBox="1">
            <a:spLocks/>
          </p:cNvSpPr>
          <p:nvPr userDrawn="1"/>
        </p:nvSpPr>
        <p:spPr>
          <a:xfrm>
            <a:off x="1816830" y="2158778"/>
            <a:ext cx="8558335" cy="2000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fr-FR" sz="1800" i="1">
              <a:solidFill>
                <a:schemeClr val="accent1"/>
              </a:solidFill>
              <a:latin typeface="Century Gothic" panose="020B0502020202020204" pitchFamily="34" charset="0"/>
              <a:cs typeface="Arial" panose="020B0604020202020204" pitchFamily="34" charset="0"/>
            </a:endParaRPr>
          </a:p>
        </p:txBody>
      </p:sp>
      <p:sp>
        <p:nvSpPr>
          <p:cNvPr id="16" name="Picture Placeholder 2">
            <a:extLst>
              <a:ext uri="{FF2B5EF4-FFF2-40B4-BE49-F238E27FC236}">
                <a16:creationId xmlns:a16="http://schemas.microsoft.com/office/drawing/2014/main" id="{F9574D52-4030-C44B-A913-8D2E91898D1A}"/>
              </a:ext>
            </a:extLst>
          </p:cNvPr>
          <p:cNvSpPr>
            <a:spLocks noGrp="1"/>
          </p:cNvSpPr>
          <p:nvPr>
            <p:ph type="pic" sz="quarter" idx="18"/>
          </p:nvPr>
        </p:nvSpPr>
        <p:spPr>
          <a:xfrm>
            <a:off x="7542493" y="3747144"/>
            <a:ext cx="863939" cy="863939"/>
          </a:xfrm>
          <a:prstGeom prst="ellipse">
            <a:avLst/>
          </a:prstGeom>
          <a:solidFill>
            <a:schemeClr val="bg1">
              <a:lumMod val="95000"/>
            </a:schemeClr>
          </a:solidFill>
          <a:ln w="57150">
            <a:solidFill>
              <a:schemeClr val="bg1"/>
            </a:solidFill>
          </a:ln>
        </p:spPr>
        <p:txBody>
          <a:bodyPr rtlCol="0" anchor="ctr">
            <a:noAutofit/>
          </a:bodyPr>
          <a:lstStyle>
            <a:lvl1pPr marL="0" indent="0" algn="ctr">
              <a:buNone/>
              <a:defRPr sz="800" baseline="0">
                <a:solidFill>
                  <a:schemeClr val="tx1">
                    <a:lumMod val="50000"/>
                    <a:lumOff val="50000"/>
                  </a:schemeClr>
                </a:solidFill>
              </a:defRPr>
            </a:lvl1pPr>
          </a:lstStyle>
          <a:p>
            <a:pPr lvl="0"/>
            <a:r>
              <a:rPr lang="en-US" noProof="0"/>
              <a:t>Drag picture to placeholder or click icon to add</a:t>
            </a:r>
          </a:p>
        </p:txBody>
      </p:sp>
      <p:sp>
        <p:nvSpPr>
          <p:cNvPr id="21" name="Espace réservé du contenu 20">
            <a:extLst>
              <a:ext uri="{FF2B5EF4-FFF2-40B4-BE49-F238E27FC236}">
                <a16:creationId xmlns:a16="http://schemas.microsoft.com/office/drawing/2014/main" id="{2C91BA10-0943-5744-8F2A-C30780492720}"/>
              </a:ext>
            </a:extLst>
          </p:cNvPr>
          <p:cNvSpPr>
            <a:spLocks noGrp="1"/>
          </p:cNvSpPr>
          <p:nvPr>
            <p:ph sz="quarter" idx="20"/>
          </p:nvPr>
        </p:nvSpPr>
        <p:spPr>
          <a:xfrm>
            <a:off x="615167" y="2158778"/>
            <a:ext cx="5165102" cy="1825267"/>
          </a:xfrm>
          <a:prstGeom prst="rect">
            <a:avLst/>
          </a:prstGeom>
        </p:spPr>
        <p:txBody>
          <a:bodyPr/>
          <a:lstStyle>
            <a:lvl1pPr marL="0" indent="0" algn="l">
              <a:buFontTx/>
              <a:buNone/>
              <a:defRPr sz="2000" b="0" i="0">
                <a:solidFill>
                  <a:schemeClr val="bg1"/>
                </a:solidFill>
                <a:latin typeface="Poppins" panose="00000500000000000000" pitchFamily="2" charset="0"/>
                <a:cs typeface="Poppins" panose="00000500000000000000" pitchFamily="2" charset="0"/>
              </a:defRPr>
            </a:lvl1pPr>
          </a:lstStyle>
          <a:p>
            <a:r>
              <a:rPr lang="fr-FR"/>
              <a:t>Modifier les styles du texte du masque
Deuxième niveau
Troisième niveau
Quatrième niveau
Cinquième niveau</a:t>
            </a:r>
          </a:p>
        </p:txBody>
      </p:sp>
      <p:sp>
        <p:nvSpPr>
          <p:cNvPr id="23" name="Espace réservé du contenu 22">
            <a:extLst>
              <a:ext uri="{FF2B5EF4-FFF2-40B4-BE49-F238E27FC236}">
                <a16:creationId xmlns:a16="http://schemas.microsoft.com/office/drawing/2014/main" id="{68CE825C-153A-1B41-B69B-0876944B2D0A}"/>
              </a:ext>
            </a:extLst>
          </p:cNvPr>
          <p:cNvSpPr>
            <a:spLocks noGrp="1"/>
          </p:cNvSpPr>
          <p:nvPr>
            <p:ph sz="quarter" idx="21" hasCustomPrompt="1"/>
          </p:nvPr>
        </p:nvSpPr>
        <p:spPr>
          <a:xfrm>
            <a:off x="6932814" y="2473481"/>
            <a:ext cx="4330888" cy="947526"/>
          </a:xfrm>
          <a:prstGeom prst="rect">
            <a:avLst/>
          </a:prstGeom>
        </p:spPr>
        <p:txBody>
          <a:bodyPr/>
          <a:lstStyle>
            <a:lvl1pPr marL="0" indent="0" algn="ctr">
              <a:buFontTx/>
              <a:buNone/>
              <a:defRPr sz="2000" b="0" i="0">
                <a:solidFill>
                  <a:schemeClr val="tx1">
                    <a:lumMod val="75000"/>
                    <a:lumOff val="25000"/>
                  </a:schemeClr>
                </a:solidFill>
                <a:latin typeface="Poppins" panose="00000500000000000000" pitchFamily="2" charset="0"/>
                <a:cs typeface="Poppins" panose="00000500000000000000" pitchFamily="2" charset="0"/>
              </a:defRPr>
            </a:lvl1pPr>
          </a:lstStyle>
          <a:p>
            <a:r>
              <a:rPr lang="fr-FR"/>
              <a:t>Modifier les styles du texte du masque</a:t>
            </a:r>
          </a:p>
        </p:txBody>
      </p:sp>
      <p:sp>
        <p:nvSpPr>
          <p:cNvPr id="20" name="Titre 1">
            <a:extLst>
              <a:ext uri="{FF2B5EF4-FFF2-40B4-BE49-F238E27FC236}">
                <a16:creationId xmlns:a16="http://schemas.microsoft.com/office/drawing/2014/main" id="{6066EC7F-C19E-41D2-AB10-C261163F446E}"/>
              </a:ext>
            </a:extLst>
          </p:cNvPr>
          <p:cNvSpPr>
            <a:spLocks noGrp="1"/>
          </p:cNvSpPr>
          <p:nvPr>
            <p:ph type="title" hasCustomPrompt="1"/>
          </p:nvPr>
        </p:nvSpPr>
        <p:spPr>
          <a:xfrm>
            <a:off x="377756" y="371611"/>
            <a:ext cx="5295075" cy="763284"/>
          </a:xfrm>
          <a:prstGeom prst="rect">
            <a:avLst/>
          </a:prstGeom>
        </p:spPr>
        <p:txBody>
          <a:bodyPr/>
          <a:lstStyle>
            <a:lvl1pPr>
              <a:lnSpc>
                <a:spcPct val="70000"/>
              </a:lnSpc>
              <a:defRPr lang="fr-FR" sz="4400" b="1" kern="1200" dirty="0">
                <a:solidFill>
                  <a:schemeClr val="bg1"/>
                </a:solidFill>
                <a:latin typeface="Poppins Black" panose="00000A00000000000000" pitchFamily="2" charset="0"/>
                <a:ea typeface="+mn-ea"/>
                <a:cs typeface="Poppins Black" panose="00000A00000000000000" pitchFamily="2" charset="0"/>
              </a:defRPr>
            </a:lvl1pPr>
          </a:lstStyle>
          <a:p>
            <a:r>
              <a:rPr lang="fr-FR" err="1"/>
              <a:t>Your</a:t>
            </a:r>
            <a:r>
              <a:rPr lang="fr-FR"/>
              <a:t> </a:t>
            </a:r>
            <a:r>
              <a:rPr lang="fr-FR" err="1"/>
              <a:t>title</a:t>
            </a:r>
            <a:endParaRPr lang="fr-FR"/>
          </a:p>
        </p:txBody>
      </p:sp>
      <p:sp>
        <p:nvSpPr>
          <p:cNvPr id="22" name="Espace réservé du contenu 22">
            <a:extLst>
              <a:ext uri="{FF2B5EF4-FFF2-40B4-BE49-F238E27FC236}">
                <a16:creationId xmlns:a16="http://schemas.microsoft.com/office/drawing/2014/main" id="{E54BEE48-ED0E-4E04-A3B8-448E8BBCCA8E}"/>
              </a:ext>
            </a:extLst>
          </p:cNvPr>
          <p:cNvSpPr>
            <a:spLocks noGrp="1"/>
          </p:cNvSpPr>
          <p:nvPr>
            <p:ph sz="quarter" idx="23" hasCustomPrompt="1"/>
          </p:nvPr>
        </p:nvSpPr>
        <p:spPr>
          <a:xfrm>
            <a:off x="8477590" y="4038154"/>
            <a:ext cx="3050121" cy="302792"/>
          </a:xfrm>
          <a:prstGeom prst="rect">
            <a:avLst/>
          </a:prstGeom>
        </p:spPr>
        <p:txBody>
          <a:bodyPr/>
          <a:lstStyle>
            <a:lvl1pPr marL="0" indent="0" algn="l">
              <a:buFontTx/>
              <a:buNone/>
              <a:defRPr sz="1200" b="1" i="1">
                <a:solidFill>
                  <a:schemeClr val="tx1">
                    <a:lumMod val="75000"/>
                    <a:lumOff val="25000"/>
                  </a:schemeClr>
                </a:solidFill>
                <a:latin typeface="Poppins" panose="00000500000000000000" pitchFamily="2" charset="0"/>
                <a:cs typeface="Poppins" panose="00000500000000000000" pitchFamily="2" charset="0"/>
              </a:defRPr>
            </a:lvl1pPr>
          </a:lstStyle>
          <a:p>
            <a:r>
              <a:rPr lang="fr-FR"/>
              <a:t>Modifier les styles du texte du masque</a:t>
            </a:r>
          </a:p>
        </p:txBody>
      </p:sp>
    </p:spTree>
    <p:extLst>
      <p:ext uri="{BB962C8B-B14F-4D97-AF65-F5344CB8AC3E}">
        <p14:creationId xmlns:p14="http://schemas.microsoft.com/office/powerpoint/2010/main" val="4207244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estimony">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E4F92C-434D-BDEF-E0D1-03CFC7B308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4497" y="1532889"/>
            <a:ext cx="5474174" cy="3586456"/>
          </a:xfrm>
          <a:prstGeom prst="rect">
            <a:avLst/>
          </a:prstGeom>
        </p:spPr>
      </p:pic>
      <p:sp>
        <p:nvSpPr>
          <p:cNvPr id="10" name="Rectangle 9">
            <a:extLst>
              <a:ext uri="{FF2B5EF4-FFF2-40B4-BE49-F238E27FC236}">
                <a16:creationId xmlns:a16="http://schemas.microsoft.com/office/drawing/2014/main" id="{F1FC10D8-48B3-41C5-91FE-7ACAC67F2DDA}"/>
              </a:ext>
            </a:extLst>
          </p:cNvPr>
          <p:cNvSpPr/>
          <p:nvPr userDrawn="1"/>
        </p:nvSpPr>
        <p:spPr>
          <a:xfrm>
            <a:off x="1" y="0"/>
            <a:ext cx="6391922" cy="6858000"/>
          </a:xfrm>
          <a:prstGeom prst="rect">
            <a:avLst/>
          </a:prstGeom>
          <a:solidFill>
            <a:srgbClr val="16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 Placeholder 7">
            <a:extLst>
              <a:ext uri="{FF2B5EF4-FFF2-40B4-BE49-F238E27FC236}">
                <a16:creationId xmlns:a16="http://schemas.microsoft.com/office/drawing/2014/main" id="{39ED6CBA-30AC-4D8F-87F5-45EBC9F5D947}"/>
              </a:ext>
            </a:extLst>
          </p:cNvPr>
          <p:cNvSpPr txBox="1">
            <a:spLocks/>
          </p:cNvSpPr>
          <p:nvPr userDrawn="1"/>
        </p:nvSpPr>
        <p:spPr>
          <a:xfrm>
            <a:off x="1816830" y="2158778"/>
            <a:ext cx="8558335" cy="2000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fr-FR" sz="1800" i="1">
              <a:solidFill>
                <a:schemeClr val="accent1"/>
              </a:solidFill>
              <a:latin typeface="Century Gothic" panose="020B0502020202020204" pitchFamily="34" charset="0"/>
              <a:cs typeface="Arial" panose="020B0604020202020204" pitchFamily="34" charset="0"/>
            </a:endParaRPr>
          </a:p>
        </p:txBody>
      </p:sp>
      <p:sp>
        <p:nvSpPr>
          <p:cNvPr id="16" name="Picture Placeholder 2">
            <a:extLst>
              <a:ext uri="{FF2B5EF4-FFF2-40B4-BE49-F238E27FC236}">
                <a16:creationId xmlns:a16="http://schemas.microsoft.com/office/drawing/2014/main" id="{F9574D52-4030-C44B-A913-8D2E91898D1A}"/>
              </a:ext>
            </a:extLst>
          </p:cNvPr>
          <p:cNvSpPr>
            <a:spLocks noGrp="1"/>
          </p:cNvSpPr>
          <p:nvPr>
            <p:ph type="pic" sz="quarter" idx="18"/>
          </p:nvPr>
        </p:nvSpPr>
        <p:spPr>
          <a:xfrm>
            <a:off x="7542493" y="3747144"/>
            <a:ext cx="863939" cy="863939"/>
          </a:xfrm>
          <a:prstGeom prst="ellipse">
            <a:avLst/>
          </a:prstGeom>
          <a:solidFill>
            <a:schemeClr val="bg1">
              <a:lumMod val="95000"/>
            </a:schemeClr>
          </a:solidFill>
          <a:ln w="57150">
            <a:solidFill>
              <a:schemeClr val="bg1"/>
            </a:solidFill>
          </a:ln>
        </p:spPr>
        <p:txBody>
          <a:bodyPr rtlCol="0" anchor="ctr">
            <a:noAutofit/>
          </a:bodyPr>
          <a:lstStyle>
            <a:lvl1pPr marL="0" indent="0" algn="ctr">
              <a:buNone/>
              <a:defRPr sz="800" baseline="0">
                <a:solidFill>
                  <a:schemeClr val="tx1">
                    <a:lumMod val="50000"/>
                    <a:lumOff val="50000"/>
                  </a:schemeClr>
                </a:solidFill>
              </a:defRPr>
            </a:lvl1pPr>
          </a:lstStyle>
          <a:p>
            <a:pPr lvl="0"/>
            <a:r>
              <a:rPr lang="en-US" noProof="0"/>
              <a:t>Drag picture to placeholder or click icon to add</a:t>
            </a:r>
          </a:p>
        </p:txBody>
      </p:sp>
      <p:sp>
        <p:nvSpPr>
          <p:cNvPr id="21" name="Espace réservé du contenu 20">
            <a:extLst>
              <a:ext uri="{FF2B5EF4-FFF2-40B4-BE49-F238E27FC236}">
                <a16:creationId xmlns:a16="http://schemas.microsoft.com/office/drawing/2014/main" id="{2C91BA10-0943-5744-8F2A-C30780492720}"/>
              </a:ext>
            </a:extLst>
          </p:cNvPr>
          <p:cNvSpPr>
            <a:spLocks noGrp="1"/>
          </p:cNvSpPr>
          <p:nvPr>
            <p:ph sz="quarter" idx="20"/>
          </p:nvPr>
        </p:nvSpPr>
        <p:spPr>
          <a:xfrm>
            <a:off x="615167" y="2158778"/>
            <a:ext cx="5165102" cy="1825267"/>
          </a:xfrm>
          <a:prstGeom prst="rect">
            <a:avLst/>
          </a:prstGeom>
        </p:spPr>
        <p:txBody>
          <a:bodyPr/>
          <a:lstStyle>
            <a:lvl1pPr marL="0" indent="0" algn="l">
              <a:buFontTx/>
              <a:buNone/>
              <a:defRPr sz="2000" b="0" i="0">
                <a:solidFill>
                  <a:schemeClr val="bg1"/>
                </a:solidFill>
                <a:latin typeface="Poppins" panose="00000500000000000000" pitchFamily="2" charset="0"/>
                <a:cs typeface="Poppins" panose="00000500000000000000" pitchFamily="2" charset="0"/>
              </a:defRPr>
            </a:lvl1pPr>
          </a:lstStyle>
          <a:p>
            <a:r>
              <a:rPr lang="fr-FR"/>
              <a:t>Modifier les styles du texte du masque
Deuxième niveau
Troisième niveau
Quatrième niveau
Cinquième niveau</a:t>
            </a:r>
          </a:p>
        </p:txBody>
      </p:sp>
      <p:sp>
        <p:nvSpPr>
          <p:cNvPr id="23" name="Espace réservé du contenu 22">
            <a:extLst>
              <a:ext uri="{FF2B5EF4-FFF2-40B4-BE49-F238E27FC236}">
                <a16:creationId xmlns:a16="http://schemas.microsoft.com/office/drawing/2014/main" id="{68CE825C-153A-1B41-B69B-0876944B2D0A}"/>
              </a:ext>
            </a:extLst>
          </p:cNvPr>
          <p:cNvSpPr>
            <a:spLocks noGrp="1"/>
          </p:cNvSpPr>
          <p:nvPr>
            <p:ph sz="quarter" idx="21" hasCustomPrompt="1"/>
          </p:nvPr>
        </p:nvSpPr>
        <p:spPr>
          <a:xfrm>
            <a:off x="6932814" y="2473481"/>
            <a:ext cx="4330888" cy="947526"/>
          </a:xfrm>
          <a:prstGeom prst="rect">
            <a:avLst/>
          </a:prstGeom>
        </p:spPr>
        <p:txBody>
          <a:bodyPr/>
          <a:lstStyle>
            <a:lvl1pPr marL="0" indent="0" algn="ctr">
              <a:buFontTx/>
              <a:buNone/>
              <a:defRPr sz="2000" b="0" i="0">
                <a:solidFill>
                  <a:schemeClr val="tx1">
                    <a:lumMod val="75000"/>
                    <a:lumOff val="25000"/>
                  </a:schemeClr>
                </a:solidFill>
                <a:latin typeface="Poppins" panose="00000500000000000000" pitchFamily="2" charset="0"/>
                <a:cs typeface="Poppins" panose="00000500000000000000" pitchFamily="2" charset="0"/>
              </a:defRPr>
            </a:lvl1pPr>
          </a:lstStyle>
          <a:p>
            <a:r>
              <a:rPr lang="fr-FR"/>
              <a:t>Modifier les styles du texte du masque</a:t>
            </a:r>
          </a:p>
        </p:txBody>
      </p:sp>
      <p:sp>
        <p:nvSpPr>
          <p:cNvPr id="20" name="Titre 1">
            <a:extLst>
              <a:ext uri="{FF2B5EF4-FFF2-40B4-BE49-F238E27FC236}">
                <a16:creationId xmlns:a16="http://schemas.microsoft.com/office/drawing/2014/main" id="{6066EC7F-C19E-41D2-AB10-C261163F446E}"/>
              </a:ext>
            </a:extLst>
          </p:cNvPr>
          <p:cNvSpPr>
            <a:spLocks noGrp="1"/>
          </p:cNvSpPr>
          <p:nvPr>
            <p:ph type="title" hasCustomPrompt="1"/>
          </p:nvPr>
        </p:nvSpPr>
        <p:spPr>
          <a:xfrm>
            <a:off x="377756" y="371611"/>
            <a:ext cx="5295075" cy="763284"/>
          </a:xfrm>
          <a:prstGeom prst="rect">
            <a:avLst/>
          </a:prstGeom>
        </p:spPr>
        <p:txBody>
          <a:bodyPr/>
          <a:lstStyle>
            <a:lvl1pPr>
              <a:lnSpc>
                <a:spcPct val="70000"/>
              </a:lnSpc>
              <a:defRPr lang="fr-FR" sz="4400" b="1" kern="1200" dirty="0">
                <a:solidFill>
                  <a:schemeClr val="bg1"/>
                </a:solidFill>
                <a:latin typeface="Poppins Black" panose="00000A00000000000000" pitchFamily="2" charset="0"/>
                <a:ea typeface="+mn-ea"/>
                <a:cs typeface="Poppins Black" panose="00000A00000000000000" pitchFamily="2" charset="0"/>
              </a:defRPr>
            </a:lvl1pPr>
          </a:lstStyle>
          <a:p>
            <a:r>
              <a:rPr lang="fr-FR" err="1"/>
              <a:t>Your</a:t>
            </a:r>
            <a:r>
              <a:rPr lang="fr-FR"/>
              <a:t> </a:t>
            </a:r>
            <a:r>
              <a:rPr lang="fr-FR" err="1"/>
              <a:t>title</a:t>
            </a:r>
            <a:endParaRPr lang="fr-FR"/>
          </a:p>
        </p:txBody>
      </p:sp>
      <p:sp>
        <p:nvSpPr>
          <p:cNvPr id="22" name="Espace réservé du contenu 22">
            <a:extLst>
              <a:ext uri="{FF2B5EF4-FFF2-40B4-BE49-F238E27FC236}">
                <a16:creationId xmlns:a16="http://schemas.microsoft.com/office/drawing/2014/main" id="{E54BEE48-ED0E-4E04-A3B8-448E8BBCCA8E}"/>
              </a:ext>
            </a:extLst>
          </p:cNvPr>
          <p:cNvSpPr>
            <a:spLocks noGrp="1"/>
          </p:cNvSpPr>
          <p:nvPr>
            <p:ph sz="quarter" idx="23" hasCustomPrompt="1"/>
          </p:nvPr>
        </p:nvSpPr>
        <p:spPr>
          <a:xfrm>
            <a:off x="8477590" y="4038154"/>
            <a:ext cx="3050121" cy="302792"/>
          </a:xfrm>
          <a:prstGeom prst="rect">
            <a:avLst/>
          </a:prstGeom>
        </p:spPr>
        <p:txBody>
          <a:bodyPr/>
          <a:lstStyle>
            <a:lvl1pPr marL="0" indent="0" algn="l">
              <a:buFontTx/>
              <a:buNone/>
              <a:defRPr sz="1200" b="1" i="1">
                <a:solidFill>
                  <a:schemeClr val="tx1">
                    <a:lumMod val="75000"/>
                    <a:lumOff val="25000"/>
                  </a:schemeClr>
                </a:solidFill>
                <a:latin typeface="Poppins" panose="00000500000000000000" pitchFamily="2" charset="0"/>
                <a:cs typeface="Poppins" panose="00000500000000000000" pitchFamily="2" charset="0"/>
              </a:defRPr>
            </a:lvl1pPr>
          </a:lstStyle>
          <a:p>
            <a:r>
              <a:rPr lang="fr-FR"/>
              <a:t>Modifier les styles du texte du masque</a:t>
            </a:r>
          </a:p>
        </p:txBody>
      </p:sp>
    </p:spTree>
    <p:extLst>
      <p:ext uri="{BB962C8B-B14F-4D97-AF65-F5344CB8AC3E}">
        <p14:creationId xmlns:p14="http://schemas.microsoft.com/office/powerpoint/2010/main" val="2373580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pic>
        <p:nvPicPr>
          <p:cNvPr id="11" name="Picture 4" descr="Vers les vidéos de la chaine youtube • Maâtura">
            <a:hlinkClick r:id="rId2"/>
            <a:extLst>
              <a:ext uri="{FF2B5EF4-FFF2-40B4-BE49-F238E27FC236}">
                <a16:creationId xmlns:a16="http://schemas.microsoft.com/office/drawing/2014/main" id="{AF220606-58B7-4C7C-A317-9B5B191E38C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208778" y="5030431"/>
            <a:ext cx="364782" cy="3726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ocial media, tweet, twitter, social icon">
            <a:hlinkClick r:id="rId4"/>
            <a:extLst>
              <a:ext uri="{FF2B5EF4-FFF2-40B4-BE49-F238E27FC236}">
                <a16:creationId xmlns:a16="http://schemas.microsoft.com/office/drawing/2014/main" id="{8D599E37-E861-4216-9FC2-7EFDA0D02268}"/>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86222" y="5030432"/>
            <a:ext cx="372631" cy="3726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linkedin icon">
            <a:hlinkClick r:id="rId6"/>
            <a:extLst>
              <a:ext uri="{FF2B5EF4-FFF2-40B4-BE49-F238E27FC236}">
                <a16:creationId xmlns:a16="http://schemas.microsoft.com/office/drawing/2014/main" id="{F102D0DB-9FFD-4A7C-B227-2C5990E88F93}"/>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163667" y="5030432"/>
            <a:ext cx="372630" cy="37263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09F2D64F-4306-403B-8515-5C9779FB363F}"/>
              </a:ext>
            </a:extLst>
          </p:cNvPr>
          <p:cNvSpPr txBox="1"/>
          <p:nvPr userDrawn="1"/>
        </p:nvSpPr>
        <p:spPr>
          <a:xfrm>
            <a:off x="1018190" y="1452706"/>
            <a:ext cx="4712548" cy="1323439"/>
          </a:xfrm>
          <a:prstGeom prst="rect">
            <a:avLst/>
          </a:prstGeom>
          <a:noFill/>
        </p:spPr>
        <p:txBody>
          <a:bodyPr wrap="square" rtlCol="0">
            <a:spAutoFit/>
          </a:bodyPr>
          <a:lstStyle/>
          <a:p>
            <a:pPr marL="0" algn="l"/>
            <a:r>
              <a:rPr lang="fr-FR" sz="4000" b="1" err="1">
                <a:solidFill>
                  <a:srgbClr val="437CB4"/>
                </a:solidFill>
                <a:latin typeface="Poppins Black" panose="00000A00000000000000" pitchFamily="2" charset="0"/>
                <a:cs typeface="Poppins Black" panose="00000A00000000000000" pitchFamily="2" charset="0"/>
              </a:rPr>
              <a:t>Thanks</a:t>
            </a:r>
            <a:r>
              <a:rPr lang="fr-FR" sz="4000" b="1">
                <a:solidFill>
                  <a:srgbClr val="437CB4"/>
                </a:solidFill>
                <a:latin typeface="Poppins Black" panose="00000A00000000000000" pitchFamily="2" charset="0"/>
                <a:cs typeface="Poppins Black" panose="00000A00000000000000" pitchFamily="2" charset="0"/>
              </a:rPr>
              <a:t> for </a:t>
            </a:r>
            <a:r>
              <a:rPr lang="fr-FR" sz="4000" b="1" err="1">
                <a:solidFill>
                  <a:srgbClr val="437CB4"/>
                </a:solidFill>
                <a:latin typeface="Poppins Black" panose="00000A00000000000000" pitchFamily="2" charset="0"/>
                <a:cs typeface="Poppins Black" panose="00000A00000000000000" pitchFamily="2" charset="0"/>
              </a:rPr>
              <a:t>your</a:t>
            </a:r>
            <a:r>
              <a:rPr lang="fr-FR" sz="4000" b="1">
                <a:solidFill>
                  <a:srgbClr val="437CB4"/>
                </a:solidFill>
                <a:latin typeface="Poppins Black" panose="00000A00000000000000" pitchFamily="2" charset="0"/>
                <a:cs typeface="Poppins Black" panose="00000A00000000000000" pitchFamily="2" charset="0"/>
              </a:rPr>
              <a:t> attention</a:t>
            </a:r>
          </a:p>
        </p:txBody>
      </p:sp>
      <p:sp>
        <p:nvSpPr>
          <p:cNvPr id="20" name="ZoneTexte 19">
            <a:extLst>
              <a:ext uri="{FF2B5EF4-FFF2-40B4-BE49-F238E27FC236}">
                <a16:creationId xmlns:a16="http://schemas.microsoft.com/office/drawing/2014/main" id="{DF661CA0-DC63-4099-9172-68FA23005F8B}"/>
              </a:ext>
            </a:extLst>
          </p:cNvPr>
          <p:cNvSpPr txBox="1"/>
          <p:nvPr userDrawn="1"/>
        </p:nvSpPr>
        <p:spPr>
          <a:xfrm>
            <a:off x="1101182" y="4579327"/>
            <a:ext cx="3147220" cy="338554"/>
          </a:xfrm>
          <a:prstGeom prst="rect">
            <a:avLst/>
          </a:prstGeom>
          <a:noFill/>
        </p:spPr>
        <p:txBody>
          <a:bodyPr wrap="square" rtlCol="0">
            <a:spAutoFit/>
          </a:bodyPr>
          <a:lstStyle/>
          <a:p>
            <a:pPr marL="0" algn="l"/>
            <a:r>
              <a:rPr lang="fr-FR" sz="1600">
                <a:solidFill>
                  <a:schemeClr val="tx1"/>
                </a:solidFill>
                <a:latin typeface="Poppins" panose="00000500000000000000" pitchFamily="2" charset="0"/>
                <a:cs typeface="Poppins" panose="00000500000000000000" pitchFamily="2" charset="0"/>
              </a:rPr>
              <a:t>Follow ARCAD on:</a:t>
            </a:r>
          </a:p>
        </p:txBody>
      </p:sp>
      <p:pic>
        <p:nvPicPr>
          <p:cNvPr id="7" name="Image 6">
            <a:extLst>
              <a:ext uri="{FF2B5EF4-FFF2-40B4-BE49-F238E27FC236}">
                <a16:creationId xmlns:a16="http://schemas.microsoft.com/office/drawing/2014/main" id="{D5624369-807C-4865-B009-FFDE545F2AD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6461263" y="0"/>
            <a:ext cx="5730737" cy="6846401"/>
          </a:xfrm>
          <a:prstGeom prst="rect">
            <a:avLst/>
          </a:prstGeom>
        </p:spPr>
      </p:pic>
    </p:spTree>
    <p:extLst>
      <p:ext uri="{BB962C8B-B14F-4D97-AF65-F5344CB8AC3E}">
        <p14:creationId xmlns:p14="http://schemas.microsoft.com/office/powerpoint/2010/main" val="539115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Questions">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D56C83E-30D4-CAFD-7442-07A524AC00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descr="Une image contenant bleu, Turquoise, bleu vert, Bleu sarcelle&#10;&#10;Description générée automatiquement">
            <a:extLst>
              <a:ext uri="{FF2B5EF4-FFF2-40B4-BE49-F238E27FC236}">
                <a16:creationId xmlns:a16="http://schemas.microsoft.com/office/drawing/2014/main" id="{1C164D45-1BC4-DF16-C195-F5EB79F9AA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oneTexte 1">
            <a:extLst>
              <a:ext uri="{FF2B5EF4-FFF2-40B4-BE49-F238E27FC236}">
                <a16:creationId xmlns:a16="http://schemas.microsoft.com/office/drawing/2014/main" id="{4144716E-8632-2C02-AA65-51D4C0CD350E}"/>
              </a:ext>
            </a:extLst>
          </p:cNvPr>
          <p:cNvSpPr txBox="1"/>
          <p:nvPr userDrawn="1"/>
        </p:nvSpPr>
        <p:spPr>
          <a:xfrm>
            <a:off x="724724" y="3093855"/>
            <a:ext cx="5371275" cy="1015663"/>
          </a:xfrm>
          <a:prstGeom prst="rect">
            <a:avLst/>
          </a:prstGeom>
          <a:noFill/>
        </p:spPr>
        <p:txBody>
          <a:bodyPr wrap="square">
            <a:spAutoFit/>
          </a:bodyPr>
          <a:lstStyle/>
          <a:p>
            <a:pPr algn="l"/>
            <a:r>
              <a:rPr lang="fr-FR" sz="6000" b="1" dirty="0">
                <a:solidFill>
                  <a:schemeClr val="bg1"/>
                </a:solidFill>
                <a:effectLst>
                  <a:outerShdw blurRad="38100" dist="38100" dir="2700000" algn="tl">
                    <a:srgbClr val="000000">
                      <a:alpha val="43137"/>
                    </a:srgbClr>
                  </a:outerShdw>
                </a:effectLst>
                <a:latin typeface="Poppins Black" panose="00000A00000000000000" pitchFamily="2" charset="0"/>
                <a:cs typeface="Poppins Black" panose="00000A00000000000000" pitchFamily="2" charset="0"/>
              </a:rPr>
              <a:t>Questions ? </a:t>
            </a:r>
          </a:p>
        </p:txBody>
      </p:sp>
    </p:spTree>
    <p:extLst>
      <p:ext uri="{BB962C8B-B14F-4D97-AF65-F5344CB8AC3E}">
        <p14:creationId xmlns:p14="http://schemas.microsoft.com/office/powerpoint/2010/main" val="3627918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2_Title &amp; content">
    <p:spTree>
      <p:nvGrpSpPr>
        <p:cNvPr id="1" name=""/>
        <p:cNvGrpSpPr/>
        <p:nvPr/>
      </p:nvGrpSpPr>
      <p:grpSpPr>
        <a:xfrm>
          <a:off x="0" y="0"/>
          <a:ext cx="0" cy="0"/>
          <a:chOff x="0" y="0"/>
          <a:chExt cx="0" cy="0"/>
        </a:xfrm>
      </p:grpSpPr>
      <p:sp>
        <p:nvSpPr>
          <p:cNvPr id="9" name="Espace réservé du contenu 2">
            <a:extLst>
              <a:ext uri="{FF2B5EF4-FFF2-40B4-BE49-F238E27FC236}">
                <a16:creationId xmlns:a16="http://schemas.microsoft.com/office/drawing/2014/main" id="{CA81E44B-9A2C-4798-844C-18FD0D59E596}"/>
              </a:ext>
            </a:extLst>
          </p:cNvPr>
          <p:cNvSpPr>
            <a:spLocks noGrp="1"/>
          </p:cNvSpPr>
          <p:nvPr>
            <p:ph idx="11" hasCustomPrompt="1"/>
          </p:nvPr>
        </p:nvSpPr>
        <p:spPr>
          <a:xfrm>
            <a:off x="390698" y="222107"/>
            <a:ext cx="11405062" cy="769442"/>
          </a:xfrm>
          <a:prstGeom prst="rect">
            <a:avLst/>
          </a:prstGeom>
        </p:spPr>
        <p:txBody>
          <a:bodyPr/>
          <a:lstStyle>
            <a:lvl1pPr marL="0" indent="0">
              <a:buNone/>
              <a:defRPr sz="4400" b="1">
                <a:solidFill>
                  <a:srgbClr val="154E79"/>
                </a:solidFill>
                <a:latin typeface="DM Sans" pitchFamily="2" charset="0"/>
                <a:cs typeface="Poppins Medium" panose="000006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en-US" err="1"/>
              <a:t>Ajouter</a:t>
            </a:r>
            <a:r>
              <a:rPr lang="en-US"/>
              <a:t> </a:t>
            </a:r>
            <a:r>
              <a:rPr lang="en-US" err="1"/>
              <a:t>votre</a:t>
            </a:r>
            <a:r>
              <a:rPr lang="en-US"/>
              <a:t> </a:t>
            </a:r>
            <a:r>
              <a:rPr lang="en-US" err="1"/>
              <a:t>titre</a:t>
            </a:r>
            <a:endParaRPr lang="fr-FR"/>
          </a:p>
        </p:txBody>
      </p:sp>
      <p:sp>
        <p:nvSpPr>
          <p:cNvPr id="4" name="Espace réservé du contenu 2">
            <a:extLst>
              <a:ext uri="{FF2B5EF4-FFF2-40B4-BE49-F238E27FC236}">
                <a16:creationId xmlns:a16="http://schemas.microsoft.com/office/drawing/2014/main" id="{4DCDB364-904A-4CC1-87FA-A9EBE725F532}"/>
              </a:ext>
            </a:extLst>
          </p:cNvPr>
          <p:cNvSpPr>
            <a:spLocks noGrp="1"/>
          </p:cNvSpPr>
          <p:nvPr>
            <p:ph idx="1" hasCustomPrompt="1"/>
          </p:nvPr>
        </p:nvSpPr>
        <p:spPr>
          <a:xfrm>
            <a:off x="669593" y="1379913"/>
            <a:ext cx="10852813" cy="4613564"/>
          </a:xfrm>
          <a:prstGeom prst="rect">
            <a:avLst/>
          </a:prstGeom>
        </p:spPr>
        <p:txBody>
          <a:bodyPr/>
          <a:lstStyle>
            <a:lvl1pPr marL="0" indent="0">
              <a:buNone/>
              <a:defRPr sz="2000">
                <a:solidFill>
                  <a:schemeClr val="tx1"/>
                </a:solidFill>
                <a:latin typeface="DM Sans"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en-US" err="1"/>
              <a:t>Ajouter</a:t>
            </a:r>
            <a:r>
              <a:rPr lang="en-US"/>
              <a:t> </a:t>
            </a:r>
            <a:r>
              <a:rPr lang="en-US" err="1"/>
              <a:t>votre</a:t>
            </a:r>
            <a:r>
              <a:rPr lang="en-US"/>
              <a:t> </a:t>
            </a:r>
            <a:r>
              <a:rPr lang="en-US" err="1"/>
              <a:t>texte</a:t>
            </a:r>
            <a:endParaRPr lang="fr-FR"/>
          </a:p>
        </p:txBody>
      </p:sp>
    </p:spTree>
    <p:extLst>
      <p:ext uri="{BB962C8B-B14F-4D97-AF65-F5344CB8AC3E}">
        <p14:creationId xmlns:p14="http://schemas.microsoft.com/office/powerpoint/2010/main" val="376188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5E7DB9F4-E4E4-4AA4-8982-E361A66A3B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5540" y="338547"/>
            <a:ext cx="5466460" cy="6530674"/>
          </a:xfrm>
          <a:prstGeom prst="rect">
            <a:avLst/>
          </a:prstGeom>
        </p:spPr>
      </p:pic>
      <p:sp>
        <p:nvSpPr>
          <p:cNvPr id="18" name="Espace réservé du contenu 2">
            <a:extLst>
              <a:ext uri="{FF2B5EF4-FFF2-40B4-BE49-F238E27FC236}">
                <a16:creationId xmlns:a16="http://schemas.microsoft.com/office/drawing/2014/main" id="{91DF1F15-7ACF-4B7D-A665-E7AA850800D2}"/>
              </a:ext>
            </a:extLst>
          </p:cNvPr>
          <p:cNvSpPr>
            <a:spLocks noGrp="1"/>
          </p:cNvSpPr>
          <p:nvPr>
            <p:ph idx="17" hasCustomPrompt="1"/>
          </p:nvPr>
        </p:nvSpPr>
        <p:spPr>
          <a:xfrm>
            <a:off x="341832" y="239298"/>
            <a:ext cx="6873667"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31" name="Espace réservé du contenu 2">
            <a:extLst>
              <a:ext uri="{FF2B5EF4-FFF2-40B4-BE49-F238E27FC236}">
                <a16:creationId xmlns:a16="http://schemas.microsoft.com/office/drawing/2014/main" id="{C82B60D9-1BA3-49E2-8515-7A996DFD0118}"/>
              </a:ext>
            </a:extLst>
          </p:cNvPr>
          <p:cNvSpPr>
            <a:spLocks noGrp="1"/>
          </p:cNvSpPr>
          <p:nvPr>
            <p:ph idx="11" hasCustomPrompt="1"/>
          </p:nvPr>
        </p:nvSpPr>
        <p:spPr>
          <a:xfrm>
            <a:off x="1844021" y="1453781"/>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32" name="Espace réservé du contenu 2">
            <a:extLst>
              <a:ext uri="{FF2B5EF4-FFF2-40B4-BE49-F238E27FC236}">
                <a16:creationId xmlns:a16="http://schemas.microsoft.com/office/drawing/2014/main" id="{02E4C023-DB76-49A2-869C-0D88C6A9F4FC}"/>
              </a:ext>
            </a:extLst>
          </p:cNvPr>
          <p:cNvSpPr>
            <a:spLocks noGrp="1"/>
          </p:cNvSpPr>
          <p:nvPr>
            <p:ph idx="12" hasCustomPrompt="1"/>
          </p:nvPr>
        </p:nvSpPr>
        <p:spPr>
          <a:xfrm>
            <a:off x="1844021" y="2360054"/>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33" name="Espace réservé du contenu 2">
            <a:extLst>
              <a:ext uri="{FF2B5EF4-FFF2-40B4-BE49-F238E27FC236}">
                <a16:creationId xmlns:a16="http://schemas.microsoft.com/office/drawing/2014/main" id="{B3184B52-ECDF-4EE6-8D7B-B7F2AA84DBE1}"/>
              </a:ext>
            </a:extLst>
          </p:cNvPr>
          <p:cNvSpPr>
            <a:spLocks noGrp="1"/>
          </p:cNvSpPr>
          <p:nvPr>
            <p:ph idx="13" hasCustomPrompt="1"/>
          </p:nvPr>
        </p:nvSpPr>
        <p:spPr>
          <a:xfrm>
            <a:off x="1840070" y="3245966"/>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34" name="Espace réservé du contenu 2">
            <a:extLst>
              <a:ext uri="{FF2B5EF4-FFF2-40B4-BE49-F238E27FC236}">
                <a16:creationId xmlns:a16="http://schemas.microsoft.com/office/drawing/2014/main" id="{5082A49E-7516-4102-8690-CEA8101C76C6}"/>
              </a:ext>
            </a:extLst>
          </p:cNvPr>
          <p:cNvSpPr>
            <a:spLocks noGrp="1"/>
          </p:cNvSpPr>
          <p:nvPr>
            <p:ph idx="14" hasCustomPrompt="1"/>
          </p:nvPr>
        </p:nvSpPr>
        <p:spPr>
          <a:xfrm>
            <a:off x="1840070" y="4091117"/>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35" name="Espace réservé du contenu 2">
            <a:extLst>
              <a:ext uri="{FF2B5EF4-FFF2-40B4-BE49-F238E27FC236}">
                <a16:creationId xmlns:a16="http://schemas.microsoft.com/office/drawing/2014/main" id="{BDE9E7F9-6007-499D-AD11-729E46443538}"/>
              </a:ext>
            </a:extLst>
          </p:cNvPr>
          <p:cNvSpPr>
            <a:spLocks noGrp="1"/>
          </p:cNvSpPr>
          <p:nvPr>
            <p:ph idx="15" hasCustomPrompt="1"/>
          </p:nvPr>
        </p:nvSpPr>
        <p:spPr>
          <a:xfrm>
            <a:off x="1840071" y="4959996"/>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36" name="Espace réservé du contenu 2">
            <a:extLst>
              <a:ext uri="{FF2B5EF4-FFF2-40B4-BE49-F238E27FC236}">
                <a16:creationId xmlns:a16="http://schemas.microsoft.com/office/drawing/2014/main" id="{5F5A4ECD-AF2C-4161-AFA9-B8E00A9584D4}"/>
              </a:ext>
            </a:extLst>
          </p:cNvPr>
          <p:cNvSpPr>
            <a:spLocks noGrp="1"/>
          </p:cNvSpPr>
          <p:nvPr>
            <p:ph idx="16" hasCustomPrompt="1"/>
          </p:nvPr>
        </p:nvSpPr>
        <p:spPr>
          <a:xfrm>
            <a:off x="1840070" y="5861574"/>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37" name="Espace réservé du contenu 2">
            <a:extLst>
              <a:ext uri="{FF2B5EF4-FFF2-40B4-BE49-F238E27FC236}">
                <a16:creationId xmlns:a16="http://schemas.microsoft.com/office/drawing/2014/main" id="{C88CCE1A-6D86-436C-9352-721A27EC244C}"/>
              </a:ext>
            </a:extLst>
          </p:cNvPr>
          <p:cNvSpPr>
            <a:spLocks noGrp="1"/>
          </p:cNvSpPr>
          <p:nvPr>
            <p:ph idx="18" hasCustomPrompt="1"/>
          </p:nvPr>
        </p:nvSpPr>
        <p:spPr>
          <a:xfrm>
            <a:off x="1097194" y="1339637"/>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38" name="Espace réservé du contenu 2">
            <a:extLst>
              <a:ext uri="{FF2B5EF4-FFF2-40B4-BE49-F238E27FC236}">
                <a16:creationId xmlns:a16="http://schemas.microsoft.com/office/drawing/2014/main" id="{47555D92-EB37-4235-9A78-14C955FD889A}"/>
              </a:ext>
            </a:extLst>
          </p:cNvPr>
          <p:cNvSpPr>
            <a:spLocks noGrp="1"/>
          </p:cNvSpPr>
          <p:nvPr>
            <p:ph idx="19" hasCustomPrompt="1"/>
          </p:nvPr>
        </p:nvSpPr>
        <p:spPr>
          <a:xfrm>
            <a:off x="1097194" y="2214926"/>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39" name="Espace réservé du contenu 2">
            <a:extLst>
              <a:ext uri="{FF2B5EF4-FFF2-40B4-BE49-F238E27FC236}">
                <a16:creationId xmlns:a16="http://schemas.microsoft.com/office/drawing/2014/main" id="{1B37FEC3-AE7D-4C47-BFE0-A648E12722A8}"/>
              </a:ext>
            </a:extLst>
          </p:cNvPr>
          <p:cNvSpPr>
            <a:spLocks noGrp="1"/>
          </p:cNvSpPr>
          <p:nvPr>
            <p:ph idx="20" hasCustomPrompt="1"/>
          </p:nvPr>
        </p:nvSpPr>
        <p:spPr>
          <a:xfrm>
            <a:off x="1097194" y="3090215"/>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40" name="Espace réservé du contenu 2">
            <a:extLst>
              <a:ext uri="{FF2B5EF4-FFF2-40B4-BE49-F238E27FC236}">
                <a16:creationId xmlns:a16="http://schemas.microsoft.com/office/drawing/2014/main" id="{A6A300CD-E35F-4021-B9E1-E8C926FBD02F}"/>
              </a:ext>
            </a:extLst>
          </p:cNvPr>
          <p:cNvSpPr>
            <a:spLocks noGrp="1"/>
          </p:cNvSpPr>
          <p:nvPr>
            <p:ph idx="21" hasCustomPrompt="1"/>
          </p:nvPr>
        </p:nvSpPr>
        <p:spPr>
          <a:xfrm>
            <a:off x="1097194" y="3965504"/>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41" name="Espace réservé du contenu 2">
            <a:extLst>
              <a:ext uri="{FF2B5EF4-FFF2-40B4-BE49-F238E27FC236}">
                <a16:creationId xmlns:a16="http://schemas.microsoft.com/office/drawing/2014/main" id="{A08BBE5F-5750-42C5-A23B-94C71450DC70}"/>
              </a:ext>
            </a:extLst>
          </p:cNvPr>
          <p:cNvSpPr>
            <a:spLocks noGrp="1"/>
          </p:cNvSpPr>
          <p:nvPr>
            <p:ph idx="22" hasCustomPrompt="1"/>
          </p:nvPr>
        </p:nvSpPr>
        <p:spPr>
          <a:xfrm>
            <a:off x="1094117" y="4840793"/>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42" name="Espace réservé du contenu 2">
            <a:extLst>
              <a:ext uri="{FF2B5EF4-FFF2-40B4-BE49-F238E27FC236}">
                <a16:creationId xmlns:a16="http://schemas.microsoft.com/office/drawing/2014/main" id="{34ED50B0-8142-4CF7-BCB9-64C8DE9343BE}"/>
              </a:ext>
            </a:extLst>
          </p:cNvPr>
          <p:cNvSpPr>
            <a:spLocks noGrp="1"/>
          </p:cNvSpPr>
          <p:nvPr>
            <p:ph idx="23" hasCustomPrompt="1"/>
          </p:nvPr>
        </p:nvSpPr>
        <p:spPr>
          <a:xfrm>
            <a:off x="1094117" y="5716082"/>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Tree>
    <p:extLst>
      <p:ext uri="{BB962C8B-B14F-4D97-AF65-F5344CB8AC3E}">
        <p14:creationId xmlns:p14="http://schemas.microsoft.com/office/powerpoint/2010/main" val="1634658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Disposition personnalisée">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1053875" y="239297"/>
            <a:ext cx="10121148" cy="769443"/>
          </a:xfrm>
          <a:prstGeom prst="rect">
            <a:avLst/>
          </a:prstGeom>
        </p:spPr>
        <p:txBody>
          <a:bodyPr/>
          <a:lstStyle>
            <a:lvl1pPr marL="0" indent="0">
              <a:buNone/>
              <a:defRPr sz="4400" b="1">
                <a:solidFill>
                  <a:srgbClr val="164E7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Add your title</a:t>
            </a:r>
          </a:p>
        </p:txBody>
      </p:sp>
      <p:sp>
        <p:nvSpPr>
          <p:cNvPr id="15" name="Espace réservé du contenu 2">
            <a:extLst>
              <a:ext uri="{FF2B5EF4-FFF2-40B4-BE49-F238E27FC236}">
                <a16:creationId xmlns:a16="http://schemas.microsoft.com/office/drawing/2014/main" id="{798FC92C-0F5B-4814-ADAD-71B6167A3EA6}"/>
              </a:ext>
            </a:extLst>
          </p:cNvPr>
          <p:cNvSpPr>
            <a:spLocks noGrp="1"/>
          </p:cNvSpPr>
          <p:nvPr>
            <p:ph idx="12" hasCustomPrompt="1"/>
          </p:nvPr>
        </p:nvSpPr>
        <p:spPr>
          <a:xfrm>
            <a:off x="253775" y="239297"/>
            <a:ext cx="763203" cy="769443"/>
          </a:xfrm>
          <a:prstGeom prst="rect">
            <a:avLst/>
          </a:prstGeom>
        </p:spPr>
        <p:txBody>
          <a:bodyPr/>
          <a:lstStyle>
            <a:lvl1pPr marL="0" indent="0">
              <a:buNone/>
              <a:defRPr sz="4400" b="1">
                <a:solidFill>
                  <a:srgbClr val="164E7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en-US" noProof="0"/>
              <a:t>0</a:t>
            </a:r>
          </a:p>
        </p:txBody>
      </p:sp>
      <p:sp>
        <p:nvSpPr>
          <p:cNvPr id="16" name="Espace réservé du contenu 2">
            <a:extLst>
              <a:ext uri="{FF2B5EF4-FFF2-40B4-BE49-F238E27FC236}">
                <a16:creationId xmlns:a16="http://schemas.microsoft.com/office/drawing/2014/main" id="{A87B6C4A-CD68-4AC9-BAA8-8EF19E88FB49}"/>
              </a:ext>
            </a:extLst>
          </p:cNvPr>
          <p:cNvSpPr>
            <a:spLocks noGrp="1"/>
          </p:cNvSpPr>
          <p:nvPr>
            <p:ph idx="10" hasCustomPrompt="1"/>
          </p:nvPr>
        </p:nvSpPr>
        <p:spPr>
          <a:xfrm>
            <a:off x="1053877" y="866727"/>
            <a:ext cx="7840743" cy="378123"/>
          </a:xfrm>
          <a:prstGeom prst="rect">
            <a:avLst/>
          </a:prstGeom>
        </p:spPr>
        <p:txBody>
          <a:bodyPr/>
          <a:lstStyle>
            <a:lvl1pPr marL="0" indent="0">
              <a:buNone/>
              <a:defRPr sz="2000">
                <a:solidFill>
                  <a:srgbClr val="164E7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Add your title</a:t>
            </a: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4" y="1751888"/>
            <a:ext cx="10852813" cy="4241589"/>
          </a:xfrm>
          <a:prstGeom prst="rect">
            <a:avLst/>
          </a:prstGeom>
        </p:spPr>
        <p:txBody>
          <a:bodyPr/>
          <a:lstStyle>
            <a:lvl1pPr marL="0" indent="0">
              <a:buNone/>
              <a:defRPr sz="2000">
                <a:solidFill>
                  <a:schemeClr val="tx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Add your text</a:t>
            </a:r>
          </a:p>
        </p:txBody>
      </p:sp>
    </p:spTree>
    <p:extLst>
      <p:ext uri="{BB962C8B-B14F-4D97-AF65-F5344CB8AC3E}">
        <p14:creationId xmlns:p14="http://schemas.microsoft.com/office/powerpoint/2010/main" val="688692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ext 1">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1053875" y="239297"/>
            <a:ext cx="10121148" cy="769443"/>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15" name="Espace réservé du contenu 2">
            <a:extLst>
              <a:ext uri="{FF2B5EF4-FFF2-40B4-BE49-F238E27FC236}">
                <a16:creationId xmlns:a16="http://schemas.microsoft.com/office/drawing/2014/main" id="{798FC92C-0F5B-4814-ADAD-71B6167A3EA6}"/>
              </a:ext>
            </a:extLst>
          </p:cNvPr>
          <p:cNvSpPr>
            <a:spLocks noGrp="1"/>
          </p:cNvSpPr>
          <p:nvPr>
            <p:ph idx="12" hasCustomPrompt="1"/>
          </p:nvPr>
        </p:nvSpPr>
        <p:spPr>
          <a:xfrm>
            <a:off x="253775" y="239297"/>
            <a:ext cx="763203" cy="769443"/>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16" name="Espace réservé du contenu 2">
            <a:extLst>
              <a:ext uri="{FF2B5EF4-FFF2-40B4-BE49-F238E27FC236}">
                <a16:creationId xmlns:a16="http://schemas.microsoft.com/office/drawing/2014/main" id="{A87B6C4A-CD68-4AC9-BAA8-8EF19E88FB49}"/>
              </a:ext>
            </a:extLst>
          </p:cNvPr>
          <p:cNvSpPr>
            <a:spLocks noGrp="1"/>
          </p:cNvSpPr>
          <p:nvPr>
            <p:ph idx="10" hasCustomPrompt="1"/>
          </p:nvPr>
        </p:nvSpPr>
        <p:spPr>
          <a:xfrm>
            <a:off x="1053877" y="866727"/>
            <a:ext cx="7840743" cy="378123"/>
          </a:xfrm>
          <a:prstGeom prst="rect">
            <a:avLst/>
          </a:prstGeom>
        </p:spPr>
        <p:txBody>
          <a:bodyPr/>
          <a:lstStyle>
            <a:lvl1pPr marL="0" indent="0">
              <a:buNone/>
              <a:defRPr sz="2000">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4" y="1751888"/>
            <a:ext cx="10852813" cy="4241589"/>
          </a:xfrm>
          <a:prstGeom prst="rect">
            <a:avLst/>
          </a:prstGeom>
        </p:spPr>
        <p:txBody>
          <a:bodyPr/>
          <a:lstStyle>
            <a:lvl1pPr marL="0" indent="0">
              <a:buNone/>
              <a:defRPr sz="2000">
                <a:solidFill>
                  <a:schemeClr val="tx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text</a:t>
            </a:r>
            <a:endParaRPr lang="fr-FR"/>
          </a:p>
        </p:txBody>
      </p:sp>
    </p:spTree>
    <p:extLst>
      <p:ext uri="{BB962C8B-B14F-4D97-AF65-F5344CB8AC3E}">
        <p14:creationId xmlns:p14="http://schemas.microsoft.com/office/powerpoint/2010/main" val="3699210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ext 1">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1053875" y="239297"/>
            <a:ext cx="10121148" cy="769443"/>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15" name="Espace réservé du contenu 2">
            <a:extLst>
              <a:ext uri="{FF2B5EF4-FFF2-40B4-BE49-F238E27FC236}">
                <a16:creationId xmlns:a16="http://schemas.microsoft.com/office/drawing/2014/main" id="{798FC92C-0F5B-4814-ADAD-71B6167A3EA6}"/>
              </a:ext>
            </a:extLst>
          </p:cNvPr>
          <p:cNvSpPr>
            <a:spLocks noGrp="1"/>
          </p:cNvSpPr>
          <p:nvPr>
            <p:ph idx="12" hasCustomPrompt="1"/>
          </p:nvPr>
        </p:nvSpPr>
        <p:spPr>
          <a:xfrm>
            <a:off x="253775" y="239297"/>
            <a:ext cx="763203" cy="769443"/>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16" name="Espace réservé du contenu 2">
            <a:extLst>
              <a:ext uri="{FF2B5EF4-FFF2-40B4-BE49-F238E27FC236}">
                <a16:creationId xmlns:a16="http://schemas.microsoft.com/office/drawing/2014/main" id="{A87B6C4A-CD68-4AC9-BAA8-8EF19E88FB49}"/>
              </a:ext>
            </a:extLst>
          </p:cNvPr>
          <p:cNvSpPr>
            <a:spLocks noGrp="1"/>
          </p:cNvSpPr>
          <p:nvPr>
            <p:ph idx="10" hasCustomPrompt="1"/>
          </p:nvPr>
        </p:nvSpPr>
        <p:spPr>
          <a:xfrm>
            <a:off x="1053877" y="866727"/>
            <a:ext cx="7840743" cy="378123"/>
          </a:xfrm>
          <a:prstGeom prst="rect">
            <a:avLst/>
          </a:prstGeom>
        </p:spPr>
        <p:txBody>
          <a:bodyPr/>
          <a:lstStyle>
            <a:lvl1pPr marL="0" indent="0">
              <a:buNone/>
              <a:defRPr sz="2000">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4" y="1751888"/>
            <a:ext cx="10852813" cy="4241589"/>
          </a:xfrm>
          <a:prstGeom prst="rect">
            <a:avLst/>
          </a:prstGeom>
        </p:spPr>
        <p:txBody>
          <a:bodyPr/>
          <a:lstStyle>
            <a:lvl1pPr marL="0" indent="0">
              <a:buNone/>
              <a:defRPr sz="2000">
                <a:solidFill>
                  <a:schemeClr val="tx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text</a:t>
            </a:r>
            <a:endParaRPr lang="fr-FR"/>
          </a:p>
        </p:txBody>
      </p:sp>
    </p:spTree>
    <p:extLst>
      <p:ext uri="{BB962C8B-B14F-4D97-AF65-F5344CB8AC3E}">
        <p14:creationId xmlns:p14="http://schemas.microsoft.com/office/powerpoint/2010/main" val="3365030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erci">
    <p:spTree>
      <p:nvGrpSpPr>
        <p:cNvPr id="1" name=""/>
        <p:cNvGrpSpPr/>
        <p:nvPr/>
      </p:nvGrpSpPr>
      <p:grpSpPr>
        <a:xfrm>
          <a:off x="0" y="0"/>
          <a:ext cx="0" cy="0"/>
          <a:chOff x="0" y="0"/>
          <a:chExt cx="0" cy="0"/>
        </a:xfrm>
      </p:grpSpPr>
      <p:pic>
        <p:nvPicPr>
          <p:cNvPr id="2" name="Image 1" descr="Une image contenant ciel, ballon, Montgolfière, plein air&#10;&#10;Description générée automatiquement">
            <a:extLst>
              <a:ext uri="{FF2B5EF4-FFF2-40B4-BE49-F238E27FC236}">
                <a16:creationId xmlns:a16="http://schemas.microsoft.com/office/drawing/2014/main" id="{EB232898-8FF9-9BF6-68A8-CC75BB5480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7858" b="749"/>
          <a:stretch/>
        </p:blipFill>
        <p:spPr>
          <a:xfrm>
            <a:off x="2603738" y="0"/>
            <a:ext cx="9588263" cy="6858000"/>
          </a:xfrm>
          <a:prstGeom prst="rect">
            <a:avLst/>
          </a:prstGeom>
        </p:spPr>
      </p:pic>
      <p:pic>
        <p:nvPicPr>
          <p:cNvPr id="3" name="Image 2" descr="Une image contenant ciel, ballon, plein air, dessin humoristique&#10;&#10;Description générée automatiquement">
            <a:extLst>
              <a:ext uri="{FF2B5EF4-FFF2-40B4-BE49-F238E27FC236}">
                <a16:creationId xmlns:a16="http://schemas.microsoft.com/office/drawing/2014/main" id="{2C33DD64-9DE1-D2CD-01D3-673FDD7CAB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907" t="1911"/>
          <a:stretch/>
        </p:blipFill>
        <p:spPr>
          <a:xfrm>
            <a:off x="0" y="0"/>
            <a:ext cx="4248403" cy="6858000"/>
          </a:xfrm>
          <a:prstGeom prst="rect">
            <a:avLst/>
          </a:prstGeom>
        </p:spPr>
      </p:pic>
      <p:pic>
        <p:nvPicPr>
          <p:cNvPr id="7" name="Picture 4" descr="Vers les vidéos de la chaine youtube • Maâtura">
            <a:hlinkClick r:id="rId4"/>
            <a:extLst>
              <a:ext uri="{FF2B5EF4-FFF2-40B4-BE49-F238E27FC236}">
                <a16:creationId xmlns:a16="http://schemas.microsoft.com/office/drawing/2014/main" id="{0082E905-7B8D-A53F-0D00-46332EDE7857}"/>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208778" y="5030433"/>
            <a:ext cx="364783" cy="372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linkedin icon">
            <a:hlinkClick r:id="rId6"/>
            <a:extLst>
              <a:ext uri="{FF2B5EF4-FFF2-40B4-BE49-F238E27FC236}">
                <a16:creationId xmlns:a16="http://schemas.microsoft.com/office/drawing/2014/main" id="{D203DA2A-1E73-4E0E-32EA-F6887C1E3DFA}"/>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163667" y="5030433"/>
            <a:ext cx="372631" cy="37263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0565C9C-7901-F471-657A-71D080DEB086}"/>
              </a:ext>
            </a:extLst>
          </p:cNvPr>
          <p:cNvSpPr txBox="1"/>
          <p:nvPr userDrawn="1"/>
        </p:nvSpPr>
        <p:spPr>
          <a:xfrm>
            <a:off x="1018190" y="1452707"/>
            <a:ext cx="7642732" cy="1542089"/>
          </a:xfrm>
          <a:prstGeom prst="rect">
            <a:avLst/>
          </a:prstGeom>
          <a:noFill/>
        </p:spPr>
        <p:txBody>
          <a:bodyPr wrap="square" rtlCol="0">
            <a:spAutoFit/>
          </a:bodyPr>
          <a:lstStyle/>
          <a:p>
            <a:pPr marL="0" algn="l">
              <a:lnSpc>
                <a:spcPts val="5500"/>
              </a:lnSpc>
            </a:pPr>
            <a:r>
              <a:rPr lang="fr-FR" sz="6000" b="1">
                <a:solidFill>
                  <a:schemeClr val="tx1"/>
                </a:solidFill>
                <a:effectLst/>
                <a:latin typeface="Poppins Black" panose="00000A00000000000000" pitchFamily="2" charset="0"/>
                <a:cs typeface="Poppins Black" panose="00000A00000000000000" pitchFamily="2" charset="0"/>
              </a:rPr>
              <a:t>Merci pour votre attention</a:t>
            </a:r>
          </a:p>
        </p:txBody>
      </p:sp>
      <p:pic>
        <p:nvPicPr>
          <p:cNvPr id="10" name="Image 9" descr="Une image contenant symbole, logo, Graphique, Police&#10;&#10;Description générée automatiquement">
            <a:extLst>
              <a:ext uri="{FF2B5EF4-FFF2-40B4-BE49-F238E27FC236}">
                <a16:creationId xmlns:a16="http://schemas.microsoft.com/office/drawing/2014/main" id="{572BB32C-E0F3-E338-1D1D-06AA87A9E74F}"/>
              </a:ext>
            </a:extLst>
          </p:cNvPr>
          <p:cNvPicPr>
            <a:picLocks noChangeAspect="1"/>
          </p:cNvPicPr>
          <p:nvPr userDrawn="1"/>
        </p:nvPicPr>
        <p:blipFill>
          <a:blip r:embed="rId8">
            <a:extLst>
              <a:ext uri="{BEBA8EAE-BF5A-486C-A8C5-ECC9F3942E4B}">
                <a14:imgProps xmlns:a14="http://schemas.microsoft.com/office/drawing/2010/main">
                  <a14:imgLayer r:embed="rId9">
                    <a14:imgEffect>
                      <a14:backgroundRemoval t="10000" b="90000" l="10000" r="90000">
                        <a14:backgroundMark x1="37200" y1="32000" x2="29800" y2="50000"/>
                        <a14:backgroundMark x1="29800" y1="50000" x2="36000" y2="63400"/>
                        <a14:backgroundMark x1="36000" y1="63400" x2="57400" y2="69200"/>
                        <a14:backgroundMark x1="57400" y1="69200" x2="67000" y2="64400"/>
                        <a14:backgroundMark x1="67000" y1="64400" x2="70000" y2="53400"/>
                        <a14:backgroundMark x1="70000" y1="53400" x2="67400" y2="37400"/>
                        <a14:backgroundMark x1="67400" y1="37400" x2="48400" y2="29600"/>
                        <a14:backgroundMark x1="48400" y1="29600" x2="37200" y2="31600"/>
                        <a14:backgroundMark x1="73400" y1="97600" x2="73400" y2="97600"/>
                        <a14:backgroundMark x1="73200" y1="96000" x2="73200" y2="96000"/>
                        <a14:backgroundMark x1="67800" y1="97400" x2="67800" y2="97400"/>
                        <a14:backgroundMark x1="63000" y1="97800" x2="63000" y2="97800"/>
                        <a14:backgroundMark x1="92000" y1="96800" x2="92000" y2="96800"/>
                        <a14:backgroundMark x1="34400" y1="34800" x2="34400" y2="34800"/>
                      </a14:backgroundRemoval>
                    </a14:imgEffect>
                  </a14:imgLayer>
                </a14:imgProps>
              </a:ext>
              <a:ext uri="{28A0092B-C50C-407E-A947-70E740481C1C}">
                <a14:useLocalDpi xmlns:a14="http://schemas.microsoft.com/office/drawing/2010/main" val="0"/>
              </a:ext>
            </a:extLst>
          </a:blip>
          <a:stretch>
            <a:fillRect/>
          </a:stretch>
        </p:blipFill>
        <p:spPr>
          <a:xfrm>
            <a:off x="1299651" y="4643859"/>
            <a:ext cx="1145776" cy="1145776"/>
          </a:xfrm>
          <a:prstGeom prst="rect">
            <a:avLst/>
          </a:prstGeom>
        </p:spPr>
      </p:pic>
      <p:sp>
        <p:nvSpPr>
          <p:cNvPr id="11" name="ZoneTexte 10">
            <a:extLst>
              <a:ext uri="{FF2B5EF4-FFF2-40B4-BE49-F238E27FC236}">
                <a16:creationId xmlns:a16="http://schemas.microsoft.com/office/drawing/2014/main" id="{3B76D93E-D5BB-C531-E03C-12A4FB55EAF4}"/>
              </a:ext>
            </a:extLst>
          </p:cNvPr>
          <p:cNvSpPr txBox="1"/>
          <p:nvPr userDrawn="1"/>
        </p:nvSpPr>
        <p:spPr>
          <a:xfrm>
            <a:off x="1101183" y="4579329"/>
            <a:ext cx="3147220" cy="338554"/>
          </a:xfrm>
          <a:prstGeom prst="rect">
            <a:avLst/>
          </a:prstGeom>
          <a:noFill/>
        </p:spPr>
        <p:txBody>
          <a:bodyPr wrap="square" rtlCol="0">
            <a:spAutoFit/>
          </a:bodyPr>
          <a:lstStyle/>
          <a:p>
            <a:pPr marL="0" algn="l"/>
            <a:r>
              <a:rPr lang="fr-FR" sz="1600">
                <a:solidFill>
                  <a:schemeClr val="tx1"/>
                </a:solidFill>
                <a:effectLst/>
                <a:latin typeface="Poppins" panose="00000500000000000000" pitchFamily="2" charset="0"/>
                <a:cs typeface="Poppins" panose="00000500000000000000" pitchFamily="2" charset="0"/>
              </a:rPr>
              <a:t>Suivez ARCAD Software sur :</a:t>
            </a:r>
          </a:p>
        </p:txBody>
      </p:sp>
    </p:spTree>
    <p:extLst>
      <p:ext uri="{BB962C8B-B14F-4D97-AF65-F5344CB8AC3E}">
        <p14:creationId xmlns:p14="http://schemas.microsoft.com/office/powerpoint/2010/main" val="1567885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664074-585B-6202-80C1-E7BDA53F83D6}"/>
              </a:ext>
            </a:extLst>
          </p:cNvPr>
          <p:cNvSpPr/>
          <p:nvPr userDrawn="1"/>
        </p:nvSpPr>
        <p:spPr>
          <a:xfrm>
            <a:off x="1" y="-70338"/>
            <a:ext cx="12192000" cy="3499338"/>
          </a:xfrm>
          <a:prstGeom prst="rect">
            <a:avLst/>
          </a:prstGeom>
          <a:solidFill>
            <a:srgbClr val="15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solidFill>
                <a:srgbClr val="1D576C"/>
              </a:solidFill>
            </a:endParaRPr>
          </a:p>
        </p:txBody>
      </p:sp>
      <p:sp>
        <p:nvSpPr>
          <p:cNvPr id="4" name="ZoneTexte 3">
            <a:extLst>
              <a:ext uri="{FF2B5EF4-FFF2-40B4-BE49-F238E27FC236}">
                <a16:creationId xmlns:a16="http://schemas.microsoft.com/office/drawing/2014/main" id="{851DE5B6-6FB8-1986-EBA2-B6607460A03D}"/>
              </a:ext>
            </a:extLst>
          </p:cNvPr>
          <p:cNvSpPr txBox="1"/>
          <p:nvPr userDrawn="1"/>
        </p:nvSpPr>
        <p:spPr>
          <a:xfrm>
            <a:off x="917295" y="2320178"/>
            <a:ext cx="6106870" cy="646331"/>
          </a:xfrm>
          <a:prstGeom prst="rect">
            <a:avLst/>
          </a:prstGeom>
          <a:noFill/>
        </p:spPr>
        <p:txBody>
          <a:bodyPr wrap="square" rtlCol="0">
            <a:spAutoFit/>
          </a:bodyPr>
          <a:lstStyle/>
          <a:p>
            <a:r>
              <a:rPr lang="fr-FR" sz="3600" dirty="0">
                <a:solidFill>
                  <a:schemeClr val="bg1"/>
                </a:solidFill>
                <a:effectLst>
                  <a:outerShdw blurRad="50800" dist="38100" dir="2700000" algn="tl" rotWithShape="0">
                    <a:prstClr val="black">
                      <a:alpha val="40000"/>
                    </a:prstClr>
                  </a:outerShdw>
                </a:effectLst>
                <a:latin typeface="Poppins Black" panose="00000A00000000000000" pitchFamily="2" charset="0"/>
                <a:cs typeface="Poppins Black" panose="00000A00000000000000" pitchFamily="2" charset="0"/>
              </a:rPr>
              <a:t>Contactez-nous</a:t>
            </a:r>
          </a:p>
        </p:txBody>
      </p:sp>
      <p:pic>
        <p:nvPicPr>
          <p:cNvPr id="5" name="Image 4" descr="Une image contenant texte, Police, Graphique, dessin humoristique&#10;&#10;Description générée automatiquement">
            <a:extLst>
              <a:ext uri="{FF2B5EF4-FFF2-40B4-BE49-F238E27FC236}">
                <a16:creationId xmlns:a16="http://schemas.microsoft.com/office/drawing/2014/main" id="{827EF49A-B196-2ED7-B491-6E629E9C45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295" y="839364"/>
            <a:ext cx="2486861" cy="571112"/>
          </a:xfrm>
          <a:prstGeom prst="rect">
            <a:avLst/>
          </a:prstGeom>
          <a:effectLst/>
        </p:spPr>
      </p:pic>
      <p:sp>
        <p:nvSpPr>
          <p:cNvPr id="6" name="Espace réservé du texte 16">
            <a:extLst>
              <a:ext uri="{FF2B5EF4-FFF2-40B4-BE49-F238E27FC236}">
                <a16:creationId xmlns:a16="http://schemas.microsoft.com/office/drawing/2014/main" id="{C99DAF8D-551D-7EFA-092C-B974FA9BE5F9}"/>
              </a:ext>
            </a:extLst>
          </p:cNvPr>
          <p:cNvSpPr>
            <a:spLocks noGrp="1"/>
          </p:cNvSpPr>
          <p:nvPr>
            <p:ph type="body" sz="quarter" idx="21" hasCustomPrompt="1"/>
          </p:nvPr>
        </p:nvSpPr>
        <p:spPr>
          <a:xfrm>
            <a:off x="2129028" y="4852549"/>
            <a:ext cx="3377635" cy="220485"/>
          </a:xfrm>
          <a:prstGeom prst="rect">
            <a:avLst/>
          </a:prstGeom>
        </p:spPr>
        <p:txBody>
          <a:bodyPr/>
          <a:lstStyle>
            <a:lvl1pPr marL="0" indent="0" algn="l" defTabSz="914436" rtl="0" eaLnBrk="1" latinLnBrk="0" hangingPunct="1">
              <a:lnSpc>
                <a:spcPct val="90000"/>
              </a:lnSpc>
              <a:spcBef>
                <a:spcPts val="600"/>
              </a:spcBef>
              <a:buFont typeface="Wingdings" panose="05000000000000000000" pitchFamily="2" charset="2"/>
              <a:buNone/>
              <a:defRPr lang="fr-FR" sz="1400" kern="1200" dirty="0">
                <a:solidFill>
                  <a:srgbClr val="134E79"/>
                </a:solidFill>
                <a:effectLst/>
                <a:latin typeface="Poppins" panose="00000500000000000000" pitchFamily="2" charset="0"/>
                <a:ea typeface="+mn-ea"/>
                <a:cs typeface="Poppins" panose="00000500000000000000" pitchFamily="2" charset="0"/>
              </a:defRPr>
            </a:lvl1pPr>
          </a:lstStyle>
          <a:p>
            <a:pPr lvl="0"/>
            <a:r>
              <a:rPr lang="fr-FR" dirty="0"/>
              <a:t>Numéro de téléphone</a:t>
            </a:r>
          </a:p>
        </p:txBody>
      </p:sp>
      <p:sp>
        <p:nvSpPr>
          <p:cNvPr id="11" name="Picture Placeholder 2">
            <a:extLst>
              <a:ext uri="{FF2B5EF4-FFF2-40B4-BE49-F238E27FC236}">
                <a16:creationId xmlns:a16="http://schemas.microsoft.com/office/drawing/2014/main" id="{267607B5-D6C5-3A9C-F699-CF511E00CBFB}"/>
              </a:ext>
            </a:extLst>
          </p:cNvPr>
          <p:cNvSpPr>
            <a:spLocks noGrp="1"/>
          </p:cNvSpPr>
          <p:nvPr>
            <p:ph type="pic" sz="quarter" idx="18"/>
          </p:nvPr>
        </p:nvSpPr>
        <p:spPr>
          <a:xfrm>
            <a:off x="985051" y="4033555"/>
            <a:ext cx="900000" cy="900000"/>
          </a:xfrm>
          <a:prstGeom prst="ellipse">
            <a:avLst/>
          </a:prstGeom>
          <a:solidFill>
            <a:schemeClr val="bg1">
              <a:lumMod val="95000"/>
            </a:schemeClr>
          </a:solidFill>
          <a:ln w="19050">
            <a:noFill/>
          </a:ln>
        </p:spPr>
        <p:txBody>
          <a:bodyPr rtlCol="0" anchor="ctr">
            <a:noAutofit/>
          </a:bodyPr>
          <a:lstStyle>
            <a:lvl1pPr marL="0" indent="0" algn="ctr">
              <a:buNone/>
              <a:defRPr sz="800" baseline="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noProof="0" dirty="0"/>
              <a:t>Drag picture to placeholder or click icon to add</a:t>
            </a:r>
          </a:p>
        </p:txBody>
      </p:sp>
      <p:sp>
        <p:nvSpPr>
          <p:cNvPr id="12" name="Espace réservé du texte 16">
            <a:extLst>
              <a:ext uri="{FF2B5EF4-FFF2-40B4-BE49-F238E27FC236}">
                <a16:creationId xmlns:a16="http://schemas.microsoft.com/office/drawing/2014/main" id="{8A19813E-2C37-B967-C6BE-38193C7F089C}"/>
              </a:ext>
            </a:extLst>
          </p:cNvPr>
          <p:cNvSpPr>
            <a:spLocks noGrp="1"/>
          </p:cNvSpPr>
          <p:nvPr>
            <p:ph type="body" sz="quarter" idx="19" hasCustomPrompt="1"/>
          </p:nvPr>
        </p:nvSpPr>
        <p:spPr>
          <a:xfrm>
            <a:off x="2129031" y="4069897"/>
            <a:ext cx="3377635" cy="220485"/>
          </a:xfrm>
          <a:prstGeom prst="rect">
            <a:avLst/>
          </a:prstGeom>
        </p:spPr>
        <p:txBody>
          <a:bodyPr/>
          <a:lstStyle>
            <a:lvl1pPr marL="0" indent="0">
              <a:buNone/>
              <a:defRPr sz="1600" b="1">
                <a:solidFill>
                  <a:srgbClr val="134E79"/>
                </a:solidFill>
                <a:latin typeface="Poppins" panose="00000500000000000000" pitchFamily="2" charset="0"/>
                <a:cs typeface="Poppins" panose="00000500000000000000" pitchFamily="2" charset="0"/>
              </a:defRPr>
            </a:lvl1pPr>
          </a:lstStyle>
          <a:p>
            <a:pPr lvl="0"/>
            <a:r>
              <a:rPr lang="fr-FR" dirty="0" err="1"/>
              <a:t>Your</a:t>
            </a:r>
            <a:r>
              <a:rPr lang="fr-FR" dirty="0"/>
              <a:t> </a:t>
            </a:r>
            <a:r>
              <a:rPr lang="fr-FR" dirty="0" err="1"/>
              <a:t>name</a:t>
            </a:r>
            <a:endParaRPr lang="fr-FR" dirty="0"/>
          </a:p>
        </p:txBody>
      </p:sp>
      <p:sp>
        <p:nvSpPr>
          <p:cNvPr id="13" name="Espace réservé du texte 16">
            <a:extLst>
              <a:ext uri="{FF2B5EF4-FFF2-40B4-BE49-F238E27FC236}">
                <a16:creationId xmlns:a16="http://schemas.microsoft.com/office/drawing/2014/main" id="{84476DA8-E4F6-DCAC-511B-C94AE1E2D85E}"/>
              </a:ext>
            </a:extLst>
          </p:cNvPr>
          <p:cNvSpPr>
            <a:spLocks noGrp="1"/>
          </p:cNvSpPr>
          <p:nvPr>
            <p:ph type="body" sz="quarter" idx="20" hasCustomPrompt="1"/>
          </p:nvPr>
        </p:nvSpPr>
        <p:spPr>
          <a:xfrm>
            <a:off x="2129025" y="4588511"/>
            <a:ext cx="3377637" cy="220485"/>
          </a:xfrm>
          <a:prstGeom prst="rect">
            <a:avLst/>
          </a:prstGeom>
        </p:spPr>
        <p:txBody>
          <a:bodyPr/>
          <a:lstStyle>
            <a:lvl1pPr marL="0" indent="0">
              <a:buNone/>
              <a:defRPr sz="1400" i="0" u="none">
                <a:solidFill>
                  <a:srgbClr val="134E79"/>
                </a:solidFill>
                <a:latin typeface="Poppins" panose="00000500000000000000" pitchFamily="2" charset="0"/>
                <a:cs typeface="Poppins" panose="00000500000000000000" pitchFamily="2" charset="0"/>
              </a:defRPr>
            </a:lvl1pPr>
          </a:lstStyle>
          <a:p>
            <a:pPr lvl="0"/>
            <a:r>
              <a:rPr lang="fr-FR" dirty="0"/>
              <a:t>Adresse mail</a:t>
            </a:r>
          </a:p>
        </p:txBody>
      </p:sp>
      <p:sp>
        <p:nvSpPr>
          <p:cNvPr id="14" name="Espace réservé du texte 16">
            <a:extLst>
              <a:ext uri="{FF2B5EF4-FFF2-40B4-BE49-F238E27FC236}">
                <a16:creationId xmlns:a16="http://schemas.microsoft.com/office/drawing/2014/main" id="{796A01C5-E95D-8429-F555-402ADF60CC37}"/>
              </a:ext>
            </a:extLst>
          </p:cNvPr>
          <p:cNvSpPr>
            <a:spLocks noGrp="1"/>
          </p:cNvSpPr>
          <p:nvPr>
            <p:ph type="body" sz="quarter" idx="22" hasCustomPrompt="1"/>
          </p:nvPr>
        </p:nvSpPr>
        <p:spPr>
          <a:xfrm>
            <a:off x="2129025" y="4333658"/>
            <a:ext cx="3377637" cy="220485"/>
          </a:xfrm>
          <a:prstGeom prst="rect">
            <a:avLst/>
          </a:prstGeom>
        </p:spPr>
        <p:txBody>
          <a:bodyPr/>
          <a:lstStyle>
            <a:lvl1pPr marL="0" indent="0">
              <a:buNone/>
              <a:defRPr sz="1400" i="0" u="none">
                <a:solidFill>
                  <a:srgbClr val="134E79"/>
                </a:solidFill>
                <a:latin typeface="Poppins" panose="00000500000000000000" pitchFamily="2" charset="0"/>
                <a:cs typeface="Poppins" panose="00000500000000000000" pitchFamily="2" charset="0"/>
              </a:defRPr>
            </a:lvl1pPr>
          </a:lstStyle>
          <a:p>
            <a:pPr lvl="0"/>
            <a:r>
              <a:rPr lang="fr-FR" dirty="0"/>
              <a:t>Fonction</a:t>
            </a:r>
          </a:p>
        </p:txBody>
      </p:sp>
      <p:sp>
        <p:nvSpPr>
          <p:cNvPr id="18" name="Espace réservé du texte 16">
            <a:extLst>
              <a:ext uri="{FF2B5EF4-FFF2-40B4-BE49-F238E27FC236}">
                <a16:creationId xmlns:a16="http://schemas.microsoft.com/office/drawing/2014/main" id="{F41F2D97-BA7B-8E95-BF1C-15713757BD0B}"/>
              </a:ext>
            </a:extLst>
          </p:cNvPr>
          <p:cNvSpPr>
            <a:spLocks noGrp="1"/>
          </p:cNvSpPr>
          <p:nvPr>
            <p:ph type="body" sz="quarter" idx="23" hasCustomPrompt="1"/>
          </p:nvPr>
        </p:nvSpPr>
        <p:spPr>
          <a:xfrm>
            <a:off x="7269851" y="4852549"/>
            <a:ext cx="3377635" cy="220485"/>
          </a:xfrm>
          <a:prstGeom prst="rect">
            <a:avLst/>
          </a:prstGeom>
        </p:spPr>
        <p:txBody>
          <a:bodyPr/>
          <a:lstStyle>
            <a:lvl1pPr marL="0" indent="0" algn="l" defTabSz="914436" rtl="0" eaLnBrk="1" latinLnBrk="0" hangingPunct="1">
              <a:lnSpc>
                <a:spcPct val="90000"/>
              </a:lnSpc>
              <a:spcBef>
                <a:spcPts val="600"/>
              </a:spcBef>
              <a:buFont typeface="Wingdings" panose="05000000000000000000" pitchFamily="2" charset="2"/>
              <a:buNone/>
              <a:defRPr lang="fr-FR" sz="1400" kern="1200" dirty="0">
                <a:solidFill>
                  <a:srgbClr val="134E79"/>
                </a:solidFill>
                <a:effectLst/>
                <a:latin typeface="Poppins" panose="00000500000000000000" pitchFamily="2" charset="0"/>
                <a:ea typeface="+mn-ea"/>
                <a:cs typeface="Poppins" panose="00000500000000000000" pitchFamily="2" charset="0"/>
              </a:defRPr>
            </a:lvl1pPr>
          </a:lstStyle>
          <a:p>
            <a:pPr lvl="0"/>
            <a:r>
              <a:rPr lang="fr-FR" dirty="0"/>
              <a:t>Numéro de téléphone</a:t>
            </a:r>
          </a:p>
        </p:txBody>
      </p:sp>
      <p:sp>
        <p:nvSpPr>
          <p:cNvPr id="19" name="Picture Placeholder 2">
            <a:extLst>
              <a:ext uri="{FF2B5EF4-FFF2-40B4-BE49-F238E27FC236}">
                <a16:creationId xmlns:a16="http://schemas.microsoft.com/office/drawing/2014/main" id="{F62795C8-4A77-FF9A-3651-775CEEEDF06B}"/>
              </a:ext>
            </a:extLst>
          </p:cNvPr>
          <p:cNvSpPr>
            <a:spLocks noGrp="1"/>
          </p:cNvSpPr>
          <p:nvPr>
            <p:ph type="pic" sz="quarter" idx="24"/>
          </p:nvPr>
        </p:nvSpPr>
        <p:spPr>
          <a:xfrm>
            <a:off x="6125874" y="4033555"/>
            <a:ext cx="900000" cy="900000"/>
          </a:xfrm>
          <a:prstGeom prst="ellipse">
            <a:avLst/>
          </a:prstGeom>
          <a:solidFill>
            <a:schemeClr val="bg1">
              <a:lumMod val="95000"/>
            </a:schemeClr>
          </a:solidFill>
          <a:ln w="19050">
            <a:noFill/>
          </a:ln>
        </p:spPr>
        <p:txBody>
          <a:bodyPr rtlCol="0" anchor="ctr">
            <a:noAutofit/>
          </a:bodyPr>
          <a:lstStyle>
            <a:lvl1pPr marL="0" indent="0" algn="ctr">
              <a:buNone/>
              <a:defRPr sz="800" baseline="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noProof="0" dirty="0"/>
              <a:t>Drag picture to placeholder or click icon to add</a:t>
            </a:r>
          </a:p>
        </p:txBody>
      </p:sp>
      <p:sp>
        <p:nvSpPr>
          <p:cNvPr id="20" name="Espace réservé du texte 16">
            <a:extLst>
              <a:ext uri="{FF2B5EF4-FFF2-40B4-BE49-F238E27FC236}">
                <a16:creationId xmlns:a16="http://schemas.microsoft.com/office/drawing/2014/main" id="{4B8FC437-A6C3-25FB-2A41-26FE528DA454}"/>
              </a:ext>
            </a:extLst>
          </p:cNvPr>
          <p:cNvSpPr>
            <a:spLocks noGrp="1"/>
          </p:cNvSpPr>
          <p:nvPr>
            <p:ph type="body" sz="quarter" idx="25" hasCustomPrompt="1"/>
          </p:nvPr>
        </p:nvSpPr>
        <p:spPr>
          <a:xfrm>
            <a:off x="7269854" y="4069897"/>
            <a:ext cx="3377635" cy="220485"/>
          </a:xfrm>
          <a:prstGeom prst="rect">
            <a:avLst/>
          </a:prstGeom>
        </p:spPr>
        <p:txBody>
          <a:bodyPr/>
          <a:lstStyle>
            <a:lvl1pPr marL="0" indent="0">
              <a:buNone/>
              <a:defRPr sz="1600" b="1">
                <a:solidFill>
                  <a:srgbClr val="134E79"/>
                </a:solidFill>
                <a:latin typeface="Poppins" panose="00000500000000000000" pitchFamily="2" charset="0"/>
                <a:cs typeface="Poppins" panose="00000500000000000000" pitchFamily="2" charset="0"/>
              </a:defRPr>
            </a:lvl1pPr>
          </a:lstStyle>
          <a:p>
            <a:pPr lvl="0"/>
            <a:r>
              <a:rPr lang="fr-FR" dirty="0" err="1"/>
              <a:t>Your</a:t>
            </a:r>
            <a:r>
              <a:rPr lang="fr-FR" dirty="0"/>
              <a:t> </a:t>
            </a:r>
            <a:r>
              <a:rPr lang="fr-FR" dirty="0" err="1"/>
              <a:t>name</a:t>
            </a:r>
            <a:endParaRPr lang="fr-FR" dirty="0"/>
          </a:p>
        </p:txBody>
      </p:sp>
      <p:sp>
        <p:nvSpPr>
          <p:cNvPr id="21" name="Espace réservé du texte 16">
            <a:extLst>
              <a:ext uri="{FF2B5EF4-FFF2-40B4-BE49-F238E27FC236}">
                <a16:creationId xmlns:a16="http://schemas.microsoft.com/office/drawing/2014/main" id="{B93BD810-4CB8-E40E-849C-238EAAD6F3C0}"/>
              </a:ext>
            </a:extLst>
          </p:cNvPr>
          <p:cNvSpPr>
            <a:spLocks noGrp="1"/>
          </p:cNvSpPr>
          <p:nvPr>
            <p:ph type="body" sz="quarter" idx="26" hasCustomPrompt="1"/>
          </p:nvPr>
        </p:nvSpPr>
        <p:spPr>
          <a:xfrm>
            <a:off x="7269848" y="4588511"/>
            <a:ext cx="3377637" cy="220485"/>
          </a:xfrm>
          <a:prstGeom prst="rect">
            <a:avLst/>
          </a:prstGeom>
        </p:spPr>
        <p:txBody>
          <a:bodyPr/>
          <a:lstStyle>
            <a:lvl1pPr marL="0" indent="0">
              <a:buNone/>
              <a:defRPr sz="1400" i="0" u="none">
                <a:solidFill>
                  <a:srgbClr val="134E79"/>
                </a:solidFill>
                <a:latin typeface="Poppins" panose="00000500000000000000" pitchFamily="2" charset="0"/>
                <a:cs typeface="Poppins" panose="00000500000000000000" pitchFamily="2" charset="0"/>
              </a:defRPr>
            </a:lvl1pPr>
          </a:lstStyle>
          <a:p>
            <a:pPr lvl="0"/>
            <a:r>
              <a:rPr lang="fr-FR" dirty="0"/>
              <a:t>Adresse mail</a:t>
            </a:r>
          </a:p>
        </p:txBody>
      </p:sp>
      <p:sp>
        <p:nvSpPr>
          <p:cNvPr id="22" name="Espace réservé du texte 16">
            <a:extLst>
              <a:ext uri="{FF2B5EF4-FFF2-40B4-BE49-F238E27FC236}">
                <a16:creationId xmlns:a16="http://schemas.microsoft.com/office/drawing/2014/main" id="{50701B39-8E8B-7A2B-5C8A-04DEE88E53A9}"/>
              </a:ext>
            </a:extLst>
          </p:cNvPr>
          <p:cNvSpPr>
            <a:spLocks noGrp="1"/>
          </p:cNvSpPr>
          <p:nvPr>
            <p:ph type="body" sz="quarter" idx="27" hasCustomPrompt="1"/>
          </p:nvPr>
        </p:nvSpPr>
        <p:spPr>
          <a:xfrm>
            <a:off x="7269848" y="4333658"/>
            <a:ext cx="3377637" cy="220485"/>
          </a:xfrm>
          <a:prstGeom prst="rect">
            <a:avLst/>
          </a:prstGeom>
        </p:spPr>
        <p:txBody>
          <a:bodyPr/>
          <a:lstStyle>
            <a:lvl1pPr marL="0" indent="0">
              <a:buNone/>
              <a:defRPr sz="1400" i="0" u="none">
                <a:solidFill>
                  <a:srgbClr val="134E79"/>
                </a:solidFill>
                <a:latin typeface="Poppins" panose="00000500000000000000" pitchFamily="2" charset="0"/>
                <a:cs typeface="Poppins" panose="00000500000000000000" pitchFamily="2" charset="0"/>
              </a:defRPr>
            </a:lvl1pPr>
          </a:lstStyle>
          <a:p>
            <a:pPr lvl="0"/>
            <a:r>
              <a:rPr lang="fr-FR" dirty="0"/>
              <a:t>Fonction</a:t>
            </a:r>
          </a:p>
        </p:txBody>
      </p:sp>
      <p:pic>
        <p:nvPicPr>
          <p:cNvPr id="15" name="Image 14" descr="Une image contenant clipart, Graphique, cercle, dessin humoristique&#10;&#10;Description générée automatiquement">
            <a:extLst>
              <a:ext uri="{FF2B5EF4-FFF2-40B4-BE49-F238E27FC236}">
                <a16:creationId xmlns:a16="http://schemas.microsoft.com/office/drawing/2014/main" id="{70743DBF-2832-490A-E8F3-0322D8E595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10587" y="831459"/>
            <a:ext cx="810863" cy="579017"/>
          </a:xfrm>
          <a:prstGeom prst="rect">
            <a:avLst/>
          </a:prstGeom>
        </p:spPr>
      </p:pic>
    </p:spTree>
    <p:extLst>
      <p:ext uri="{BB962C8B-B14F-4D97-AF65-F5344CB8AC3E}">
        <p14:creationId xmlns:p14="http://schemas.microsoft.com/office/powerpoint/2010/main" val="3636215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4BF1A8-B2EE-46A3-D694-30721C9EDB1F}"/>
              </a:ext>
            </a:extLst>
          </p:cNvPr>
          <p:cNvSpPr/>
          <p:nvPr userDrawn="1"/>
        </p:nvSpPr>
        <p:spPr>
          <a:xfrm>
            <a:off x="1" y="0"/>
            <a:ext cx="3930161" cy="6858000"/>
          </a:xfrm>
          <a:prstGeom prst="rect">
            <a:avLst/>
          </a:prstGeom>
          <a:solidFill>
            <a:srgbClr val="15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3" name="Espace réservé du contenu 2">
            <a:extLst>
              <a:ext uri="{FF2B5EF4-FFF2-40B4-BE49-F238E27FC236}">
                <a16:creationId xmlns:a16="http://schemas.microsoft.com/office/drawing/2014/main" id="{FE6FF775-152A-56C8-EBA6-138A38EC2E2E}"/>
              </a:ext>
            </a:extLst>
          </p:cNvPr>
          <p:cNvSpPr>
            <a:spLocks noGrp="1"/>
          </p:cNvSpPr>
          <p:nvPr>
            <p:ph idx="11" hasCustomPrompt="1"/>
          </p:nvPr>
        </p:nvSpPr>
        <p:spPr>
          <a:xfrm>
            <a:off x="395052" y="573406"/>
            <a:ext cx="3253755" cy="769442"/>
          </a:xfrm>
          <a:prstGeom prst="rect">
            <a:avLst/>
          </a:prstGeom>
        </p:spPr>
        <p:txBody>
          <a:bodyPr/>
          <a:lstStyle>
            <a:lvl1pPr marL="0" indent="0">
              <a:buNone/>
              <a:defRPr lang="fr-FR" sz="4400" b="1" kern="1200" dirty="0">
                <a:solidFill>
                  <a:schemeClr val="bg1"/>
                </a:solidFill>
                <a:effectLst>
                  <a:outerShdw blurRad="50800" dist="38100" dir="2700000" algn="tl" rotWithShape="0">
                    <a:prstClr val="black">
                      <a:alpha val="40000"/>
                    </a:prstClr>
                  </a:outerShdw>
                </a:effectLst>
                <a:latin typeface="Poppins Black" panose="00000A00000000000000" pitchFamily="2" charset="0"/>
                <a:ea typeface="+mn-ea"/>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dirty="0"/>
              <a:t>Ajouter votre titre</a:t>
            </a:r>
          </a:p>
        </p:txBody>
      </p:sp>
      <p:sp>
        <p:nvSpPr>
          <p:cNvPr id="4" name="Espace réservé du contenu 2">
            <a:extLst>
              <a:ext uri="{FF2B5EF4-FFF2-40B4-BE49-F238E27FC236}">
                <a16:creationId xmlns:a16="http://schemas.microsoft.com/office/drawing/2014/main" id="{EC21A955-2505-E756-16F2-1522EACA6620}"/>
              </a:ext>
            </a:extLst>
          </p:cNvPr>
          <p:cNvSpPr>
            <a:spLocks noGrp="1"/>
          </p:cNvSpPr>
          <p:nvPr>
            <p:ph idx="10" hasCustomPrompt="1"/>
          </p:nvPr>
        </p:nvSpPr>
        <p:spPr>
          <a:xfrm>
            <a:off x="395052" y="5620144"/>
            <a:ext cx="3253755" cy="378123"/>
          </a:xfrm>
          <a:prstGeom prst="rect">
            <a:avLst/>
          </a:prstGeom>
        </p:spPr>
        <p:txBody>
          <a:bodyPr/>
          <a:lstStyle>
            <a:lvl1pPr marL="0" indent="0">
              <a:buNone/>
              <a:defRPr>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defRPr>
            </a:lvl1pPr>
          </a:lstStyle>
          <a:p>
            <a:pPr lvl="0"/>
            <a:r>
              <a:rPr lang="fr-FR" dirty="0"/>
              <a:t>Ajouter votre titre</a:t>
            </a:r>
          </a:p>
        </p:txBody>
      </p:sp>
    </p:spTree>
    <p:extLst>
      <p:ext uri="{BB962C8B-B14F-4D97-AF65-F5344CB8AC3E}">
        <p14:creationId xmlns:p14="http://schemas.microsoft.com/office/powerpoint/2010/main" val="3414407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ésentation">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8E173DE-C724-4AC4-B945-659B37AD0F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91" y="433409"/>
            <a:ext cx="12229779" cy="6433137"/>
          </a:xfrm>
          <a:prstGeom prst="rect">
            <a:avLst/>
          </a:prstGeom>
        </p:spPr>
      </p:pic>
      <p:pic>
        <p:nvPicPr>
          <p:cNvPr id="10" name="Image 9">
            <a:extLst>
              <a:ext uri="{FF2B5EF4-FFF2-40B4-BE49-F238E27FC236}">
                <a16:creationId xmlns:a16="http://schemas.microsoft.com/office/drawing/2014/main" id="{7EF6A6DF-FF7E-45AF-9158-82D150AEAE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0363" y="957128"/>
            <a:ext cx="1788652" cy="2378846"/>
          </a:xfrm>
          <a:prstGeom prst="rect">
            <a:avLst/>
          </a:prstGeom>
        </p:spPr>
      </p:pic>
      <p:pic>
        <p:nvPicPr>
          <p:cNvPr id="13" name="Image 12">
            <a:extLst>
              <a:ext uri="{FF2B5EF4-FFF2-40B4-BE49-F238E27FC236}">
                <a16:creationId xmlns:a16="http://schemas.microsoft.com/office/drawing/2014/main" id="{6E29B663-B301-4CD1-A29D-9822CFB313E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84568" y="6286823"/>
            <a:ext cx="2938527" cy="536494"/>
          </a:xfrm>
          <a:prstGeom prst="rect">
            <a:avLst/>
          </a:prstGeom>
        </p:spPr>
      </p:pic>
      <p:sp>
        <p:nvSpPr>
          <p:cNvPr id="15" name="Rectangle 14">
            <a:extLst>
              <a:ext uri="{FF2B5EF4-FFF2-40B4-BE49-F238E27FC236}">
                <a16:creationId xmlns:a16="http://schemas.microsoft.com/office/drawing/2014/main" id="{E18454AF-B909-473E-A1A8-0B1649CA2110}"/>
              </a:ext>
            </a:extLst>
          </p:cNvPr>
          <p:cNvSpPr/>
          <p:nvPr userDrawn="1"/>
        </p:nvSpPr>
        <p:spPr>
          <a:xfrm>
            <a:off x="8518323" y="4798337"/>
            <a:ext cx="3705885" cy="2068209"/>
          </a:xfrm>
          <a:prstGeom prst="rect">
            <a:avLst/>
          </a:prstGeom>
          <a:solidFill>
            <a:srgbClr val="CD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A8047E6-929D-4CE4-99F7-FC17523040F3}"/>
              </a:ext>
            </a:extLst>
          </p:cNvPr>
          <p:cNvSpPr/>
          <p:nvPr userDrawn="1"/>
        </p:nvSpPr>
        <p:spPr>
          <a:xfrm>
            <a:off x="8509777" y="3814040"/>
            <a:ext cx="3705885" cy="983798"/>
          </a:xfrm>
          <a:prstGeom prst="rect">
            <a:avLst/>
          </a:prstGeom>
          <a:solidFill>
            <a:srgbClr val="B5C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texte, graphiques vectoriels&#10;&#10;Description générée automatiquement">
            <a:extLst>
              <a:ext uri="{FF2B5EF4-FFF2-40B4-BE49-F238E27FC236}">
                <a16:creationId xmlns:a16="http://schemas.microsoft.com/office/drawing/2014/main" id="{46F78C6F-A111-4EF2-9C46-0A7EF1E1FE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16059" y="4272897"/>
            <a:ext cx="5159406" cy="2013427"/>
          </a:xfrm>
          <a:prstGeom prst="rect">
            <a:avLst/>
          </a:prstGeom>
        </p:spPr>
      </p:pic>
      <p:sp>
        <p:nvSpPr>
          <p:cNvPr id="18" name="Espace réservé du contenu 2">
            <a:extLst>
              <a:ext uri="{FF2B5EF4-FFF2-40B4-BE49-F238E27FC236}">
                <a16:creationId xmlns:a16="http://schemas.microsoft.com/office/drawing/2014/main" id="{33AD56D6-8626-4E1C-AD7B-D7508BC74C93}"/>
              </a:ext>
            </a:extLst>
          </p:cNvPr>
          <p:cNvSpPr>
            <a:spLocks noGrp="1"/>
          </p:cNvSpPr>
          <p:nvPr>
            <p:ph idx="11" hasCustomPrompt="1"/>
          </p:nvPr>
        </p:nvSpPr>
        <p:spPr>
          <a:xfrm>
            <a:off x="2850966" y="1535777"/>
            <a:ext cx="7520299" cy="1893223"/>
          </a:xfrm>
          <a:prstGeom prst="rect">
            <a:avLst/>
          </a:prstGeom>
        </p:spPr>
        <p:txBody>
          <a:bodyPr/>
          <a:lstStyle>
            <a:lvl1pPr marL="0" indent="0">
              <a:buNone/>
              <a:defRPr sz="4400" b="1">
                <a:solidFill>
                  <a:srgbClr val="172541"/>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9" name="Espace réservé du texte 16">
            <a:extLst>
              <a:ext uri="{FF2B5EF4-FFF2-40B4-BE49-F238E27FC236}">
                <a16:creationId xmlns:a16="http://schemas.microsoft.com/office/drawing/2014/main" id="{11EDDAEF-456F-476A-9401-97F26F2BC784}"/>
              </a:ext>
            </a:extLst>
          </p:cNvPr>
          <p:cNvSpPr>
            <a:spLocks noGrp="1"/>
          </p:cNvSpPr>
          <p:nvPr>
            <p:ph type="body" sz="quarter" idx="19" hasCustomPrompt="1"/>
          </p:nvPr>
        </p:nvSpPr>
        <p:spPr>
          <a:xfrm>
            <a:off x="2850966" y="1035354"/>
            <a:ext cx="7520299" cy="367038"/>
          </a:xfrm>
          <a:prstGeom prst="rect">
            <a:avLst/>
          </a:prstGeom>
        </p:spPr>
        <p:txBody>
          <a:bodyPr/>
          <a:lstStyle>
            <a:lvl1pPr marL="0" indent="0">
              <a:buNone/>
              <a:defRPr sz="2400" b="1">
                <a:solidFill>
                  <a:srgbClr val="172541"/>
                </a:solidFill>
                <a:latin typeface="Poppins" panose="00000500000000000000" pitchFamily="2" charset="0"/>
                <a:cs typeface="Poppins" panose="00000500000000000000" pitchFamily="2" charset="0"/>
              </a:defRPr>
            </a:lvl1pPr>
          </a:lstStyle>
          <a:p>
            <a:pPr lvl="0"/>
            <a:r>
              <a:rPr lang="fr-FR"/>
              <a:t>Titre du document</a:t>
            </a:r>
          </a:p>
        </p:txBody>
      </p:sp>
      <p:sp>
        <p:nvSpPr>
          <p:cNvPr id="20" name="Espace réservé du texte 16">
            <a:extLst>
              <a:ext uri="{FF2B5EF4-FFF2-40B4-BE49-F238E27FC236}">
                <a16:creationId xmlns:a16="http://schemas.microsoft.com/office/drawing/2014/main" id="{0AE1081D-810A-440A-B3E4-17084DEC24D0}"/>
              </a:ext>
            </a:extLst>
          </p:cNvPr>
          <p:cNvSpPr>
            <a:spLocks noGrp="1"/>
          </p:cNvSpPr>
          <p:nvPr>
            <p:ph type="body" sz="quarter" idx="20" hasCustomPrompt="1"/>
          </p:nvPr>
        </p:nvSpPr>
        <p:spPr>
          <a:xfrm>
            <a:off x="2850966" y="3562385"/>
            <a:ext cx="7520299" cy="367038"/>
          </a:xfrm>
          <a:prstGeom prst="rect">
            <a:avLst/>
          </a:prstGeom>
        </p:spPr>
        <p:txBody>
          <a:bodyPr/>
          <a:lstStyle>
            <a:lvl1pPr marL="0" indent="0">
              <a:buNone/>
              <a:defRPr sz="2400" b="0">
                <a:solidFill>
                  <a:schemeClr val="bg1"/>
                </a:solidFill>
                <a:latin typeface="Poppins" panose="00000500000000000000" pitchFamily="2" charset="0"/>
                <a:cs typeface="Poppins" panose="00000500000000000000" pitchFamily="2" charset="0"/>
              </a:defRPr>
            </a:lvl1pPr>
          </a:lstStyle>
          <a:p>
            <a:pPr lvl="0"/>
            <a:r>
              <a:rPr lang="fr-FR"/>
              <a:t>Date</a:t>
            </a:r>
          </a:p>
        </p:txBody>
      </p:sp>
    </p:spTree>
    <p:extLst>
      <p:ext uri="{BB962C8B-B14F-4D97-AF65-F5344CB8AC3E}">
        <p14:creationId xmlns:p14="http://schemas.microsoft.com/office/powerpoint/2010/main" val="766440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458380-FA67-4250-84C4-8C7F8113DB97}"/>
              </a:ext>
            </a:extLst>
          </p:cNvPr>
          <p:cNvSpPr>
            <a:spLocks noGrp="1"/>
          </p:cNvSpPr>
          <p:nvPr>
            <p:ph type="pic" sz="quarter" idx="18"/>
          </p:nvPr>
        </p:nvSpPr>
        <p:spPr>
          <a:xfrm>
            <a:off x="301274" y="1490902"/>
            <a:ext cx="900000" cy="900000"/>
          </a:xfrm>
          <a:prstGeom prst="ellipse">
            <a:avLst/>
          </a:prstGeom>
          <a:solidFill>
            <a:schemeClr val="bg1">
              <a:lumMod val="95000"/>
            </a:schemeClr>
          </a:solidFill>
          <a:ln w="98425">
            <a:solidFill>
              <a:schemeClr val="bg1"/>
            </a:solidFill>
          </a:ln>
        </p:spPr>
        <p:txBody>
          <a:bodyPr rtlCol="0" anchor="ctr">
            <a:noAutofit/>
          </a:bodyPr>
          <a:lstStyle>
            <a:lvl1pPr marL="0" indent="0" algn="ctr">
              <a:buNone/>
              <a:defRPr sz="800" baseline="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noProof="0"/>
              <a:t>Drag picture to placeholder or click icon to add</a:t>
            </a:r>
          </a:p>
        </p:txBody>
      </p:sp>
      <p:sp>
        <p:nvSpPr>
          <p:cNvPr id="4" name="Espace réservé du texte 16">
            <a:extLst>
              <a:ext uri="{FF2B5EF4-FFF2-40B4-BE49-F238E27FC236}">
                <a16:creationId xmlns:a16="http://schemas.microsoft.com/office/drawing/2014/main" id="{A17FC68F-66EC-42DE-9730-9B3DCDE8D821}"/>
              </a:ext>
            </a:extLst>
          </p:cNvPr>
          <p:cNvSpPr>
            <a:spLocks noGrp="1"/>
          </p:cNvSpPr>
          <p:nvPr>
            <p:ph type="body" sz="quarter" idx="19" hasCustomPrompt="1"/>
          </p:nvPr>
        </p:nvSpPr>
        <p:spPr>
          <a:xfrm>
            <a:off x="1445254" y="1639415"/>
            <a:ext cx="4285479" cy="301490"/>
          </a:xfrm>
          <a:prstGeom prst="rect">
            <a:avLst/>
          </a:prstGeom>
        </p:spPr>
        <p:txBody>
          <a:bodyPr/>
          <a:lstStyle>
            <a:lvl1pPr marL="0" indent="0">
              <a:buNone/>
              <a:defRPr sz="1600">
                <a:solidFill>
                  <a:schemeClr val="tx1">
                    <a:lumMod val="75000"/>
                    <a:lumOff val="25000"/>
                  </a:schemeClr>
                </a:solidFill>
                <a:latin typeface="Poppins" panose="00000500000000000000" pitchFamily="2" charset="0"/>
                <a:cs typeface="Poppins" panose="00000500000000000000" pitchFamily="2" charset="0"/>
              </a:defRPr>
            </a:lvl1pPr>
          </a:lstStyle>
          <a:p>
            <a:pPr lvl="0"/>
            <a:r>
              <a:rPr lang="fr-FR"/>
              <a:t>Votre nom</a:t>
            </a:r>
          </a:p>
        </p:txBody>
      </p:sp>
      <p:sp>
        <p:nvSpPr>
          <p:cNvPr id="5" name="Espace réservé du texte 16">
            <a:extLst>
              <a:ext uri="{FF2B5EF4-FFF2-40B4-BE49-F238E27FC236}">
                <a16:creationId xmlns:a16="http://schemas.microsoft.com/office/drawing/2014/main" id="{8DC66D9F-A799-4163-BB77-42AD27C25EEE}"/>
              </a:ext>
            </a:extLst>
          </p:cNvPr>
          <p:cNvSpPr>
            <a:spLocks noGrp="1"/>
          </p:cNvSpPr>
          <p:nvPr>
            <p:ph type="body" sz="quarter" idx="20" hasCustomPrompt="1"/>
          </p:nvPr>
        </p:nvSpPr>
        <p:spPr>
          <a:xfrm>
            <a:off x="1445252" y="2023588"/>
            <a:ext cx="4285482" cy="301490"/>
          </a:xfrm>
          <a:prstGeom prst="rect">
            <a:avLst/>
          </a:prstGeom>
        </p:spPr>
        <p:txBody>
          <a:bodyPr/>
          <a:lstStyle>
            <a:lvl1pPr marL="0" indent="0">
              <a:buNone/>
              <a:defRPr sz="1200" i="1">
                <a:solidFill>
                  <a:schemeClr val="tx1">
                    <a:lumMod val="75000"/>
                    <a:lumOff val="25000"/>
                  </a:schemeClr>
                </a:solidFill>
                <a:latin typeface="Poppins" panose="00000500000000000000" pitchFamily="2" charset="0"/>
                <a:cs typeface="Poppins" panose="00000500000000000000" pitchFamily="2" charset="0"/>
              </a:defRPr>
            </a:lvl1pPr>
          </a:lstStyle>
          <a:p>
            <a:pPr lvl="0"/>
            <a:r>
              <a:rPr lang="fr-FR"/>
              <a:t>Votre fonction</a:t>
            </a:r>
          </a:p>
        </p:txBody>
      </p:sp>
      <p:sp>
        <p:nvSpPr>
          <p:cNvPr id="6" name="Picture Placeholder 2">
            <a:extLst>
              <a:ext uri="{FF2B5EF4-FFF2-40B4-BE49-F238E27FC236}">
                <a16:creationId xmlns:a16="http://schemas.microsoft.com/office/drawing/2014/main" id="{03C3AB36-A60E-46EA-A4F4-32DD790F6ED7}"/>
              </a:ext>
            </a:extLst>
          </p:cNvPr>
          <p:cNvSpPr>
            <a:spLocks noGrp="1"/>
          </p:cNvSpPr>
          <p:nvPr>
            <p:ph type="pic" sz="quarter" idx="21"/>
          </p:nvPr>
        </p:nvSpPr>
        <p:spPr>
          <a:xfrm>
            <a:off x="301268" y="2620209"/>
            <a:ext cx="900000" cy="900000"/>
          </a:xfrm>
          <a:prstGeom prst="ellipse">
            <a:avLst/>
          </a:prstGeom>
          <a:solidFill>
            <a:schemeClr val="bg1">
              <a:lumMod val="95000"/>
            </a:schemeClr>
          </a:solidFill>
          <a:ln w="98425">
            <a:solidFill>
              <a:schemeClr val="bg1"/>
            </a:solidFill>
          </a:ln>
        </p:spPr>
        <p:txBody>
          <a:bodyPr rtlCol="0" anchor="ctr">
            <a:noAutofit/>
          </a:bodyPr>
          <a:lstStyle>
            <a:lvl1pPr marL="0" indent="0" algn="ctr">
              <a:buNone/>
              <a:defRPr sz="800" baseline="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noProof="0"/>
              <a:t>Drag picture to placeholder or click icon to add</a:t>
            </a:r>
          </a:p>
        </p:txBody>
      </p:sp>
      <p:sp>
        <p:nvSpPr>
          <p:cNvPr id="7" name="Espace réservé du texte 16">
            <a:extLst>
              <a:ext uri="{FF2B5EF4-FFF2-40B4-BE49-F238E27FC236}">
                <a16:creationId xmlns:a16="http://schemas.microsoft.com/office/drawing/2014/main" id="{D68AC764-5A22-4EB3-B4E1-DF7578EE0262}"/>
              </a:ext>
            </a:extLst>
          </p:cNvPr>
          <p:cNvSpPr>
            <a:spLocks noGrp="1"/>
          </p:cNvSpPr>
          <p:nvPr>
            <p:ph type="body" sz="quarter" idx="22" hasCustomPrompt="1"/>
          </p:nvPr>
        </p:nvSpPr>
        <p:spPr>
          <a:xfrm>
            <a:off x="1445248" y="2768722"/>
            <a:ext cx="4285483" cy="301490"/>
          </a:xfrm>
          <a:prstGeom prst="rect">
            <a:avLst/>
          </a:prstGeom>
        </p:spPr>
        <p:txBody>
          <a:bodyPr/>
          <a:lstStyle>
            <a:lvl1pPr marL="0" indent="0">
              <a:buNone/>
              <a:defRPr sz="1600">
                <a:solidFill>
                  <a:schemeClr val="tx1">
                    <a:lumMod val="75000"/>
                    <a:lumOff val="25000"/>
                  </a:schemeClr>
                </a:solidFill>
                <a:latin typeface="Poppins" panose="00000500000000000000" pitchFamily="2" charset="0"/>
                <a:cs typeface="Poppins" panose="00000500000000000000" pitchFamily="2" charset="0"/>
              </a:defRPr>
            </a:lvl1pPr>
          </a:lstStyle>
          <a:p>
            <a:pPr lvl="0"/>
            <a:r>
              <a:rPr lang="fr-FR"/>
              <a:t>Votre nom</a:t>
            </a:r>
          </a:p>
        </p:txBody>
      </p:sp>
      <p:sp>
        <p:nvSpPr>
          <p:cNvPr id="8" name="Espace réservé du texte 16">
            <a:extLst>
              <a:ext uri="{FF2B5EF4-FFF2-40B4-BE49-F238E27FC236}">
                <a16:creationId xmlns:a16="http://schemas.microsoft.com/office/drawing/2014/main" id="{A113DF0D-5989-4316-AC9D-E42F33527268}"/>
              </a:ext>
            </a:extLst>
          </p:cNvPr>
          <p:cNvSpPr>
            <a:spLocks noGrp="1"/>
          </p:cNvSpPr>
          <p:nvPr>
            <p:ph type="body" sz="quarter" idx="23" hasCustomPrompt="1"/>
          </p:nvPr>
        </p:nvSpPr>
        <p:spPr>
          <a:xfrm>
            <a:off x="1445246" y="3152896"/>
            <a:ext cx="4285486" cy="301490"/>
          </a:xfrm>
          <a:prstGeom prst="rect">
            <a:avLst/>
          </a:prstGeom>
        </p:spPr>
        <p:txBody>
          <a:bodyPr/>
          <a:lstStyle>
            <a:lvl1pPr marL="0" indent="0">
              <a:buNone/>
              <a:defRPr sz="1200" i="1">
                <a:solidFill>
                  <a:schemeClr val="tx1">
                    <a:lumMod val="75000"/>
                    <a:lumOff val="25000"/>
                  </a:schemeClr>
                </a:solidFill>
                <a:latin typeface="Poppins" panose="00000500000000000000" pitchFamily="2" charset="0"/>
                <a:cs typeface="Poppins" panose="00000500000000000000" pitchFamily="2" charset="0"/>
              </a:defRPr>
            </a:lvl1pPr>
          </a:lstStyle>
          <a:p>
            <a:pPr lvl="0"/>
            <a:r>
              <a:rPr lang="fr-FR"/>
              <a:t>Votre fonction</a:t>
            </a:r>
          </a:p>
        </p:txBody>
      </p:sp>
      <p:sp>
        <p:nvSpPr>
          <p:cNvPr id="9" name="Espace réservé du contenu 2">
            <a:extLst>
              <a:ext uri="{FF2B5EF4-FFF2-40B4-BE49-F238E27FC236}">
                <a16:creationId xmlns:a16="http://schemas.microsoft.com/office/drawing/2014/main" id="{D097620B-ED25-455B-9F4A-3F4FBC79B3CA}"/>
              </a:ext>
            </a:extLst>
          </p:cNvPr>
          <p:cNvSpPr>
            <a:spLocks noGrp="1"/>
          </p:cNvSpPr>
          <p:nvPr>
            <p:ph idx="11" hasCustomPrompt="1"/>
          </p:nvPr>
        </p:nvSpPr>
        <p:spPr>
          <a:xfrm>
            <a:off x="301274" y="222206"/>
            <a:ext cx="5429459" cy="769442"/>
          </a:xfrm>
          <a:prstGeom prst="rect">
            <a:avLst/>
          </a:prstGeom>
        </p:spPr>
        <p:txBody>
          <a:bodyPr/>
          <a:lstStyle>
            <a:lvl1pPr marL="0" indent="0">
              <a:buNone/>
              <a:defRPr sz="4400" b="1">
                <a:solidFill>
                  <a:srgbClr val="427D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0" name="Picture Placeholder 2">
            <a:extLst>
              <a:ext uri="{FF2B5EF4-FFF2-40B4-BE49-F238E27FC236}">
                <a16:creationId xmlns:a16="http://schemas.microsoft.com/office/drawing/2014/main" id="{A57D07AA-7DE3-4244-83CA-6207C0A63983}"/>
              </a:ext>
            </a:extLst>
          </p:cNvPr>
          <p:cNvSpPr>
            <a:spLocks noGrp="1"/>
          </p:cNvSpPr>
          <p:nvPr>
            <p:ph type="pic" sz="quarter" idx="24"/>
          </p:nvPr>
        </p:nvSpPr>
        <p:spPr>
          <a:xfrm>
            <a:off x="301267" y="3786577"/>
            <a:ext cx="900000" cy="900000"/>
          </a:xfrm>
          <a:prstGeom prst="ellipse">
            <a:avLst/>
          </a:prstGeom>
          <a:solidFill>
            <a:schemeClr val="bg1">
              <a:lumMod val="95000"/>
            </a:schemeClr>
          </a:solidFill>
          <a:ln w="98425">
            <a:solidFill>
              <a:schemeClr val="bg1"/>
            </a:solidFill>
          </a:ln>
        </p:spPr>
        <p:txBody>
          <a:bodyPr rtlCol="0" anchor="ctr">
            <a:noAutofit/>
          </a:bodyPr>
          <a:lstStyle>
            <a:lvl1pPr marL="0" indent="0" algn="ctr">
              <a:buNone/>
              <a:defRPr sz="800" baseline="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noProof="0"/>
              <a:t>Drag picture to placeholder or click icon to add</a:t>
            </a:r>
          </a:p>
        </p:txBody>
      </p:sp>
      <p:sp>
        <p:nvSpPr>
          <p:cNvPr id="11" name="Espace réservé du texte 16">
            <a:extLst>
              <a:ext uri="{FF2B5EF4-FFF2-40B4-BE49-F238E27FC236}">
                <a16:creationId xmlns:a16="http://schemas.microsoft.com/office/drawing/2014/main" id="{6CC400ED-DEBC-4A02-A29B-D6DB40EE79A8}"/>
              </a:ext>
            </a:extLst>
          </p:cNvPr>
          <p:cNvSpPr>
            <a:spLocks noGrp="1"/>
          </p:cNvSpPr>
          <p:nvPr>
            <p:ph type="body" sz="quarter" idx="25" hasCustomPrompt="1"/>
          </p:nvPr>
        </p:nvSpPr>
        <p:spPr>
          <a:xfrm>
            <a:off x="1445247" y="3935090"/>
            <a:ext cx="4285483" cy="301490"/>
          </a:xfrm>
          <a:prstGeom prst="rect">
            <a:avLst/>
          </a:prstGeom>
        </p:spPr>
        <p:txBody>
          <a:bodyPr/>
          <a:lstStyle>
            <a:lvl1pPr marL="0" indent="0">
              <a:buNone/>
              <a:defRPr sz="1600">
                <a:solidFill>
                  <a:schemeClr val="tx1">
                    <a:lumMod val="75000"/>
                    <a:lumOff val="25000"/>
                  </a:schemeClr>
                </a:solidFill>
                <a:latin typeface="Poppins" panose="00000500000000000000" pitchFamily="2" charset="0"/>
                <a:cs typeface="Poppins" panose="00000500000000000000" pitchFamily="2" charset="0"/>
              </a:defRPr>
            </a:lvl1pPr>
          </a:lstStyle>
          <a:p>
            <a:pPr lvl="0"/>
            <a:r>
              <a:rPr lang="fr-FR"/>
              <a:t>Votre nom</a:t>
            </a:r>
          </a:p>
        </p:txBody>
      </p:sp>
      <p:sp>
        <p:nvSpPr>
          <p:cNvPr id="12" name="Espace réservé du texte 16">
            <a:extLst>
              <a:ext uri="{FF2B5EF4-FFF2-40B4-BE49-F238E27FC236}">
                <a16:creationId xmlns:a16="http://schemas.microsoft.com/office/drawing/2014/main" id="{3A35061F-E81D-41E7-845E-A59C3A05D86E}"/>
              </a:ext>
            </a:extLst>
          </p:cNvPr>
          <p:cNvSpPr>
            <a:spLocks noGrp="1"/>
          </p:cNvSpPr>
          <p:nvPr>
            <p:ph type="body" sz="quarter" idx="26" hasCustomPrompt="1"/>
          </p:nvPr>
        </p:nvSpPr>
        <p:spPr>
          <a:xfrm>
            <a:off x="1445245" y="4319264"/>
            <a:ext cx="4285486" cy="301490"/>
          </a:xfrm>
          <a:prstGeom prst="rect">
            <a:avLst/>
          </a:prstGeom>
        </p:spPr>
        <p:txBody>
          <a:bodyPr/>
          <a:lstStyle>
            <a:lvl1pPr marL="0" indent="0">
              <a:buNone/>
              <a:defRPr sz="1200" i="1">
                <a:solidFill>
                  <a:schemeClr val="tx1">
                    <a:lumMod val="75000"/>
                    <a:lumOff val="25000"/>
                  </a:schemeClr>
                </a:solidFill>
                <a:latin typeface="Poppins" panose="00000500000000000000" pitchFamily="2" charset="0"/>
                <a:cs typeface="Poppins" panose="00000500000000000000" pitchFamily="2" charset="0"/>
              </a:defRPr>
            </a:lvl1pPr>
          </a:lstStyle>
          <a:p>
            <a:pPr lvl="0"/>
            <a:r>
              <a:rPr lang="fr-FR"/>
              <a:t>Votre fonction</a:t>
            </a:r>
          </a:p>
        </p:txBody>
      </p:sp>
      <p:sp>
        <p:nvSpPr>
          <p:cNvPr id="13" name="Picture Placeholder 2">
            <a:extLst>
              <a:ext uri="{FF2B5EF4-FFF2-40B4-BE49-F238E27FC236}">
                <a16:creationId xmlns:a16="http://schemas.microsoft.com/office/drawing/2014/main" id="{ED8CC46A-BC9A-42B3-9ABB-FC7D4D2604DB}"/>
              </a:ext>
            </a:extLst>
          </p:cNvPr>
          <p:cNvSpPr>
            <a:spLocks noGrp="1"/>
          </p:cNvSpPr>
          <p:nvPr>
            <p:ph type="pic" sz="quarter" idx="27"/>
          </p:nvPr>
        </p:nvSpPr>
        <p:spPr>
          <a:xfrm>
            <a:off x="301267" y="4952945"/>
            <a:ext cx="900000" cy="900000"/>
          </a:xfrm>
          <a:prstGeom prst="ellipse">
            <a:avLst/>
          </a:prstGeom>
          <a:solidFill>
            <a:schemeClr val="bg1">
              <a:lumMod val="95000"/>
            </a:schemeClr>
          </a:solidFill>
          <a:ln w="98425">
            <a:solidFill>
              <a:schemeClr val="bg1"/>
            </a:solidFill>
          </a:ln>
        </p:spPr>
        <p:txBody>
          <a:bodyPr rtlCol="0" anchor="ctr">
            <a:noAutofit/>
          </a:bodyPr>
          <a:lstStyle>
            <a:lvl1pPr marL="0" indent="0" algn="ctr">
              <a:buNone/>
              <a:defRPr sz="800" baseline="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noProof="0"/>
              <a:t>Drag picture to placeholder or click icon to add</a:t>
            </a:r>
          </a:p>
        </p:txBody>
      </p:sp>
      <p:sp>
        <p:nvSpPr>
          <p:cNvPr id="14" name="Espace réservé du texte 16">
            <a:extLst>
              <a:ext uri="{FF2B5EF4-FFF2-40B4-BE49-F238E27FC236}">
                <a16:creationId xmlns:a16="http://schemas.microsoft.com/office/drawing/2014/main" id="{BD986FD1-5AE3-448B-A089-7DE12ADC9ECF}"/>
              </a:ext>
            </a:extLst>
          </p:cNvPr>
          <p:cNvSpPr>
            <a:spLocks noGrp="1"/>
          </p:cNvSpPr>
          <p:nvPr>
            <p:ph type="body" sz="quarter" idx="28" hasCustomPrompt="1"/>
          </p:nvPr>
        </p:nvSpPr>
        <p:spPr>
          <a:xfrm>
            <a:off x="1445247" y="5101458"/>
            <a:ext cx="4285483" cy="301490"/>
          </a:xfrm>
          <a:prstGeom prst="rect">
            <a:avLst/>
          </a:prstGeom>
        </p:spPr>
        <p:txBody>
          <a:bodyPr/>
          <a:lstStyle>
            <a:lvl1pPr marL="0" indent="0">
              <a:buNone/>
              <a:defRPr sz="1600">
                <a:solidFill>
                  <a:schemeClr val="tx1">
                    <a:lumMod val="75000"/>
                    <a:lumOff val="25000"/>
                  </a:schemeClr>
                </a:solidFill>
                <a:latin typeface="Poppins" panose="00000500000000000000" pitchFamily="2" charset="0"/>
                <a:cs typeface="Poppins" panose="00000500000000000000" pitchFamily="2" charset="0"/>
              </a:defRPr>
            </a:lvl1pPr>
          </a:lstStyle>
          <a:p>
            <a:pPr lvl="0"/>
            <a:r>
              <a:rPr lang="fr-FR"/>
              <a:t>Votre nom</a:t>
            </a:r>
          </a:p>
        </p:txBody>
      </p:sp>
      <p:sp>
        <p:nvSpPr>
          <p:cNvPr id="15" name="Espace réservé du texte 16">
            <a:extLst>
              <a:ext uri="{FF2B5EF4-FFF2-40B4-BE49-F238E27FC236}">
                <a16:creationId xmlns:a16="http://schemas.microsoft.com/office/drawing/2014/main" id="{0169BD1D-DC1C-4A83-9069-8C117A0F3D11}"/>
              </a:ext>
            </a:extLst>
          </p:cNvPr>
          <p:cNvSpPr>
            <a:spLocks noGrp="1"/>
          </p:cNvSpPr>
          <p:nvPr>
            <p:ph type="body" sz="quarter" idx="29" hasCustomPrompt="1"/>
          </p:nvPr>
        </p:nvSpPr>
        <p:spPr>
          <a:xfrm>
            <a:off x="1445245" y="5485632"/>
            <a:ext cx="4285486" cy="301490"/>
          </a:xfrm>
          <a:prstGeom prst="rect">
            <a:avLst/>
          </a:prstGeom>
        </p:spPr>
        <p:txBody>
          <a:bodyPr/>
          <a:lstStyle>
            <a:lvl1pPr marL="0" indent="0">
              <a:buNone/>
              <a:defRPr sz="1200" i="1">
                <a:solidFill>
                  <a:schemeClr val="tx1">
                    <a:lumMod val="75000"/>
                    <a:lumOff val="25000"/>
                  </a:schemeClr>
                </a:solidFill>
                <a:latin typeface="Poppins" panose="00000500000000000000" pitchFamily="2" charset="0"/>
                <a:cs typeface="Poppins" panose="00000500000000000000" pitchFamily="2" charset="0"/>
              </a:defRPr>
            </a:lvl1pPr>
          </a:lstStyle>
          <a:p>
            <a:pPr lvl="0"/>
            <a:r>
              <a:rPr lang="fr-FR"/>
              <a:t>Votre fonction</a:t>
            </a:r>
          </a:p>
        </p:txBody>
      </p:sp>
      <p:pic>
        <p:nvPicPr>
          <p:cNvPr id="16" name="Image 15">
            <a:extLst>
              <a:ext uri="{FF2B5EF4-FFF2-40B4-BE49-F238E27FC236}">
                <a16:creationId xmlns:a16="http://schemas.microsoft.com/office/drawing/2014/main" id="{5CC7D163-A79B-4C72-9397-C7A1D21ACD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61263" y="5799"/>
            <a:ext cx="5730737" cy="6846401"/>
          </a:xfrm>
          <a:prstGeom prst="rect">
            <a:avLst/>
          </a:prstGeom>
        </p:spPr>
      </p:pic>
    </p:spTree>
    <p:extLst>
      <p:ext uri="{BB962C8B-B14F-4D97-AF65-F5344CB8AC3E}">
        <p14:creationId xmlns:p14="http://schemas.microsoft.com/office/powerpoint/2010/main" val="2115734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18" name="Espace réservé du contenu 2">
            <a:extLst>
              <a:ext uri="{FF2B5EF4-FFF2-40B4-BE49-F238E27FC236}">
                <a16:creationId xmlns:a16="http://schemas.microsoft.com/office/drawing/2014/main" id="{91DF1F15-7ACF-4B7D-A665-E7AA850800D2}"/>
              </a:ext>
            </a:extLst>
          </p:cNvPr>
          <p:cNvSpPr>
            <a:spLocks noGrp="1"/>
          </p:cNvSpPr>
          <p:nvPr>
            <p:ph idx="17" hasCustomPrompt="1"/>
          </p:nvPr>
        </p:nvSpPr>
        <p:spPr>
          <a:xfrm>
            <a:off x="341832" y="239298"/>
            <a:ext cx="6873667"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31" name="Espace réservé du contenu 2">
            <a:extLst>
              <a:ext uri="{FF2B5EF4-FFF2-40B4-BE49-F238E27FC236}">
                <a16:creationId xmlns:a16="http://schemas.microsoft.com/office/drawing/2014/main" id="{C82B60D9-1BA3-49E2-8515-7A996DFD0118}"/>
              </a:ext>
            </a:extLst>
          </p:cNvPr>
          <p:cNvSpPr>
            <a:spLocks noGrp="1"/>
          </p:cNvSpPr>
          <p:nvPr>
            <p:ph idx="11" hasCustomPrompt="1"/>
          </p:nvPr>
        </p:nvSpPr>
        <p:spPr>
          <a:xfrm>
            <a:off x="1844021" y="1453781"/>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32" name="Espace réservé du contenu 2">
            <a:extLst>
              <a:ext uri="{FF2B5EF4-FFF2-40B4-BE49-F238E27FC236}">
                <a16:creationId xmlns:a16="http://schemas.microsoft.com/office/drawing/2014/main" id="{02E4C023-DB76-49A2-869C-0D88C6A9F4FC}"/>
              </a:ext>
            </a:extLst>
          </p:cNvPr>
          <p:cNvSpPr>
            <a:spLocks noGrp="1"/>
          </p:cNvSpPr>
          <p:nvPr>
            <p:ph idx="12" hasCustomPrompt="1"/>
          </p:nvPr>
        </p:nvSpPr>
        <p:spPr>
          <a:xfrm>
            <a:off x="1844021" y="2360054"/>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33" name="Espace réservé du contenu 2">
            <a:extLst>
              <a:ext uri="{FF2B5EF4-FFF2-40B4-BE49-F238E27FC236}">
                <a16:creationId xmlns:a16="http://schemas.microsoft.com/office/drawing/2014/main" id="{B3184B52-ECDF-4EE6-8D7B-B7F2AA84DBE1}"/>
              </a:ext>
            </a:extLst>
          </p:cNvPr>
          <p:cNvSpPr>
            <a:spLocks noGrp="1"/>
          </p:cNvSpPr>
          <p:nvPr>
            <p:ph idx="13" hasCustomPrompt="1"/>
          </p:nvPr>
        </p:nvSpPr>
        <p:spPr>
          <a:xfrm>
            <a:off x="1840070" y="3245966"/>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34" name="Espace réservé du contenu 2">
            <a:extLst>
              <a:ext uri="{FF2B5EF4-FFF2-40B4-BE49-F238E27FC236}">
                <a16:creationId xmlns:a16="http://schemas.microsoft.com/office/drawing/2014/main" id="{5082A49E-7516-4102-8690-CEA8101C76C6}"/>
              </a:ext>
            </a:extLst>
          </p:cNvPr>
          <p:cNvSpPr>
            <a:spLocks noGrp="1"/>
          </p:cNvSpPr>
          <p:nvPr>
            <p:ph idx="14" hasCustomPrompt="1"/>
          </p:nvPr>
        </p:nvSpPr>
        <p:spPr>
          <a:xfrm>
            <a:off x="1840070" y="4091117"/>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35" name="Espace réservé du contenu 2">
            <a:extLst>
              <a:ext uri="{FF2B5EF4-FFF2-40B4-BE49-F238E27FC236}">
                <a16:creationId xmlns:a16="http://schemas.microsoft.com/office/drawing/2014/main" id="{BDE9E7F9-6007-499D-AD11-729E46443538}"/>
              </a:ext>
            </a:extLst>
          </p:cNvPr>
          <p:cNvSpPr>
            <a:spLocks noGrp="1"/>
          </p:cNvSpPr>
          <p:nvPr>
            <p:ph idx="15" hasCustomPrompt="1"/>
          </p:nvPr>
        </p:nvSpPr>
        <p:spPr>
          <a:xfrm>
            <a:off x="1840071" y="4959996"/>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36" name="Espace réservé du contenu 2">
            <a:extLst>
              <a:ext uri="{FF2B5EF4-FFF2-40B4-BE49-F238E27FC236}">
                <a16:creationId xmlns:a16="http://schemas.microsoft.com/office/drawing/2014/main" id="{5F5A4ECD-AF2C-4161-AFA9-B8E00A9584D4}"/>
              </a:ext>
            </a:extLst>
          </p:cNvPr>
          <p:cNvSpPr>
            <a:spLocks noGrp="1"/>
          </p:cNvSpPr>
          <p:nvPr>
            <p:ph idx="16" hasCustomPrompt="1"/>
          </p:nvPr>
        </p:nvSpPr>
        <p:spPr>
          <a:xfrm>
            <a:off x="1840070" y="5861574"/>
            <a:ext cx="5323791" cy="400110"/>
          </a:xfrm>
          <a:prstGeom prst="rect">
            <a:avLst/>
          </a:prstGeom>
        </p:spPr>
        <p:txBody>
          <a:bodyPr/>
          <a:lstStyle>
            <a:lvl1pPr marL="0" indent="0">
              <a:buNone/>
              <a:defRPr sz="2000" b="0">
                <a:solidFill>
                  <a:srgbClr val="195469"/>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37" name="Espace réservé du contenu 2">
            <a:extLst>
              <a:ext uri="{FF2B5EF4-FFF2-40B4-BE49-F238E27FC236}">
                <a16:creationId xmlns:a16="http://schemas.microsoft.com/office/drawing/2014/main" id="{C88CCE1A-6D86-436C-9352-721A27EC244C}"/>
              </a:ext>
            </a:extLst>
          </p:cNvPr>
          <p:cNvSpPr>
            <a:spLocks noGrp="1"/>
          </p:cNvSpPr>
          <p:nvPr>
            <p:ph idx="18" hasCustomPrompt="1"/>
          </p:nvPr>
        </p:nvSpPr>
        <p:spPr>
          <a:xfrm>
            <a:off x="1097194" y="1339637"/>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38" name="Espace réservé du contenu 2">
            <a:extLst>
              <a:ext uri="{FF2B5EF4-FFF2-40B4-BE49-F238E27FC236}">
                <a16:creationId xmlns:a16="http://schemas.microsoft.com/office/drawing/2014/main" id="{47555D92-EB37-4235-9A78-14C955FD889A}"/>
              </a:ext>
            </a:extLst>
          </p:cNvPr>
          <p:cNvSpPr>
            <a:spLocks noGrp="1"/>
          </p:cNvSpPr>
          <p:nvPr>
            <p:ph idx="19" hasCustomPrompt="1"/>
          </p:nvPr>
        </p:nvSpPr>
        <p:spPr>
          <a:xfrm>
            <a:off x="1097194" y="2214926"/>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39" name="Espace réservé du contenu 2">
            <a:extLst>
              <a:ext uri="{FF2B5EF4-FFF2-40B4-BE49-F238E27FC236}">
                <a16:creationId xmlns:a16="http://schemas.microsoft.com/office/drawing/2014/main" id="{1B37FEC3-AE7D-4C47-BFE0-A648E12722A8}"/>
              </a:ext>
            </a:extLst>
          </p:cNvPr>
          <p:cNvSpPr>
            <a:spLocks noGrp="1"/>
          </p:cNvSpPr>
          <p:nvPr>
            <p:ph idx="20" hasCustomPrompt="1"/>
          </p:nvPr>
        </p:nvSpPr>
        <p:spPr>
          <a:xfrm>
            <a:off x="1097194" y="3090215"/>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40" name="Espace réservé du contenu 2">
            <a:extLst>
              <a:ext uri="{FF2B5EF4-FFF2-40B4-BE49-F238E27FC236}">
                <a16:creationId xmlns:a16="http://schemas.microsoft.com/office/drawing/2014/main" id="{A6A300CD-E35F-4021-B9E1-E8C926FBD02F}"/>
              </a:ext>
            </a:extLst>
          </p:cNvPr>
          <p:cNvSpPr>
            <a:spLocks noGrp="1"/>
          </p:cNvSpPr>
          <p:nvPr>
            <p:ph idx="21" hasCustomPrompt="1"/>
          </p:nvPr>
        </p:nvSpPr>
        <p:spPr>
          <a:xfrm>
            <a:off x="1097194" y="3965504"/>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41" name="Espace réservé du contenu 2">
            <a:extLst>
              <a:ext uri="{FF2B5EF4-FFF2-40B4-BE49-F238E27FC236}">
                <a16:creationId xmlns:a16="http://schemas.microsoft.com/office/drawing/2014/main" id="{A08BBE5F-5750-42C5-A23B-94C71450DC70}"/>
              </a:ext>
            </a:extLst>
          </p:cNvPr>
          <p:cNvSpPr>
            <a:spLocks noGrp="1"/>
          </p:cNvSpPr>
          <p:nvPr>
            <p:ph idx="22" hasCustomPrompt="1"/>
          </p:nvPr>
        </p:nvSpPr>
        <p:spPr>
          <a:xfrm>
            <a:off x="1094117" y="4840793"/>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42" name="Espace réservé du contenu 2">
            <a:extLst>
              <a:ext uri="{FF2B5EF4-FFF2-40B4-BE49-F238E27FC236}">
                <a16:creationId xmlns:a16="http://schemas.microsoft.com/office/drawing/2014/main" id="{34ED50B0-8142-4CF7-BCB9-64C8DE9343BE}"/>
              </a:ext>
            </a:extLst>
          </p:cNvPr>
          <p:cNvSpPr>
            <a:spLocks noGrp="1"/>
          </p:cNvSpPr>
          <p:nvPr>
            <p:ph idx="23" hasCustomPrompt="1"/>
          </p:nvPr>
        </p:nvSpPr>
        <p:spPr>
          <a:xfrm>
            <a:off x="1094117" y="5716082"/>
            <a:ext cx="685800" cy="769442"/>
          </a:xfrm>
          <a:prstGeom prst="rect">
            <a:avLst/>
          </a:prstGeom>
        </p:spPr>
        <p:txBody>
          <a:bodyPr/>
          <a:lstStyle>
            <a:lvl1pPr marL="0" indent="0">
              <a:buNone/>
              <a:defRPr sz="4400" b="1">
                <a:solidFill>
                  <a:srgbClr val="19546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pic>
        <p:nvPicPr>
          <p:cNvPr id="16" name="Image 15">
            <a:extLst>
              <a:ext uri="{FF2B5EF4-FFF2-40B4-BE49-F238E27FC236}">
                <a16:creationId xmlns:a16="http://schemas.microsoft.com/office/drawing/2014/main" id="{0C340677-08AF-4B9A-8386-D27957FC72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9235" y="11599"/>
            <a:ext cx="4802765" cy="6846401"/>
          </a:xfrm>
          <a:prstGeom prst="rect">
            <a:avLst/>
          </a:prstGeom>
        </p:spPr>
      </p:pic>
    </p:spTree>
    <p:extLst>
      <p:ext uri="{BB962C8B-B14F-4D97-AF65-F5344CB8AC3E}">
        <p14:creationId xmlns:p14="http://schemas.microsoft.com/office/powerpoint/2010/main" val="2360203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tre entreprise">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1053875" y="239298"/>
            <a:ext cx="10121148"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5" name="Espace réservé du contenu 2">
            <a:extLst>
              <a:ext uri="{FF2B5EF4-FFF2-40B4-BE49-F238E27FC236}">
                <a16:creationId xmlns:a16="http://schemas.microsoft.com/office/drawing/2014/main" id="{798FC92C-0F5B-4814-ADAD-71B6167A3EA6}"/>
              </a:ext>
            </a:extLst>
          </p:cNvPr>
          <p:cNvSpPr>
            <a:spLocks noGrp="1"/>
          </p:cNvSpPr>
          <p:nvPr>
            <p:ph idx="12" hasCustomPrompt="1"/>
          </p:nvPr>
        </p:nvSpPr>
        <p:spPr>
          <a:xfrm>
            <a:off x="253775" y="239298"/>
            <a:ext cx="763202"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16" name="Espace réservé du contenu 2">
            <a:extLst>
              <a:ext uri="{FF2B5EF4-FFF2-40B4-BE49-F238E27FC236}">
                <a16:creationId xmlns:a16="http://schemas.microsoft.com/office/drawing/2014/main" id="{A87B6C4A-CD68-4AC9-BAA8-8EF19E88FB49}"/>
              </a:ext>
            </a:extLst>
          </p:cNvPr>
          <p:cNvSpPr>
            <a:spLocks noGrp="1"/>
          </p:cNvSpPr>
          <p:nvPr>
            <p:ph idx="10" hasCustomPrompt="1"/>
          </p:nvPr>
        </p:nvSpPr>
        <p:spPr>
          <a:xfrm>
            <a:off x="1053875" y="866726"/>
            <a:ext cx="7840743" cy="378123"/>
          </a:xfrm>
          <a:prstGeom prst="rect">
            <a:avLst/>
          </a:prstGeom>
        </p:spPr>
        <p:txBody>
          <a:bodyPr/>
          <a:lstStyle>
            <a:lvl1pPr marL="0" indent="0">
              <a:buNone/>
              <a:defRPr sz="2000">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Tree>
    <p:extLst>
      <p:ext uri="{BB962C8B-B14F-4D97-AF65-F5344CB8AC3E}">
        <p14:creationId xmlns:p14="http://schemas.microsoft.com/office/powerpoint/2010/main" val="2183197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466344" y="239298"/>
            <a:ext cx="10708679"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Tree>
    <p:extLst>
      <p:ext uri="{BB962C8B-B14F-4D97-AF65-F5344CB8AC3E}">
        <p14:creationId xmlns:p14="http://schemas.microsoft.com/office/powerpoint/2010/main" val="1331832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siness L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8D9F3D-6CE0-CE5F-5ED7-798B77D17A96}"/>
              </a:ext>
            </a:extLst>
          </p:cNvPr>
          <p:cNvSpPr/>
          <p:nvPr userDrawn="1"/>
        </p:nvSpPr>
        <p:spPr>
          <a:xfrm>
            <a:off x="9302262" y="5723792"/>
            <a:ext cx="1995853"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diagramme&#10;&#10;Description générée automatiquement">
            <a:extLst>
              <a:ext uri="{FF2B5EF4-FFF2-40B4-BE49-F238E27FC236}">
                <a16:creationId xmlns:a16="http://schemas.microsoft.com/office/drawing/2014/main" id="{8EC91161-282E-F416-652D-17F80DCCA5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230" y="725990"/>
            <a:ext cx="10776438" cy="6052697"/>
          </a:xfrm>
          <a:prstGeom prst="rect">
            <a:avLst/>
          </a:prstGeom>
        </p:spPr>
      </p:pic>
      <p:sp>
        <p:nvSpPr>
          <p:cNvPr id="4" name="Espace réservé du contenu 2">
            <a:extLst>
              <a:ext uri="{FF2B5EF4-FFF2-40B4-BE49-F238E27FC236}">
                <a16:creationId xmlns:a16="http://schemas.microsoft.com/office/drawing/2014/main" id="{04AFF29B-994E-B576-51EB-E7E265CC1F27}"/>
              </a:ext>
            </a:extLst>
          </p:cNvPr>
          <p:cNvSpPr>
            <a:spLocks noGrp="1"/>
          </p:cNvSpPr>
          <p:nvPr>
            <p:ph idx="11" hasCustomPrompt="1"/>
          </p:nvPr>
        </p:nvSpPr>
        <p:spPr>
          <a:xfrm>
            <a:off x="1053875" y="239298"/>
            <a:ext cx="10121148" cy="769442"/>
          </a:xfrm>
          <a:prstGeom prst="rect">
            <a:avLst/>
          </a:prstGeom>
        </p:spPr>
        <p:txBody>
          <a:bodyPr/>
          <a:lstStyle>
            <a:lvl1pPr marL="0" indent="0">
              <a:buNone/>
              <a:defRPr sz="4400" b="1">
                <a:solidFill>
                  <a:srgbClr val="427D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9" name="Espace réservé du contenu 2">
            <a:extLst>
              <a:ext uri="{FF2B5EF4-FFF2-40B4-BE49-F238E27FC236}">
                <a16:creationId xmlns:a16="http://schemas.microsoft.com/office/drawing/2014/main" id="{62FD8AEC-1CCE-E8A9-16CF-BB3A51BA8071}"/>
              </a:ext>
            </a:extLst>
          </p:cNvPr>
          <p:cNvSpPr>
            <a:spLocks noGrp="1"/>
          </p:cNvSpPr>
          <p:nvPr>
            <p:ph idx="12" hasCustomPrompt="1"/>
          </p:nvPr>
        </p:nvSpPr>
        <p:spPr>
          <a:xfrm>
            <a:off x="253775" y="239298"/>
            <a:ext cx="763202" cy="769442"/>
          </a:xfrm>
          <a:prstGeom prst="rect">
            <a:avLst/>
          </a:prstGeom>
        </p:spPr>
        <p:txBody>
          <a:bodyPr/>
          <a:lstStyle>
            <a:lvl1pPr marL="0" indent="0">
              <a:buNone/>
              <a:defRPr sz="4400" b="1">
                <a:solidFill>
                  <a:srgbClr val="427D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Tree>
    <p:extLst>
      <p:ext uri="{BB962C8B-B14F-4D97-AF65-F5344CB8AC3E}">
        <p14:creationId xmlns:p14="http://schemas.microsoft.com/office/powerpoint/2010/main" val="299612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1">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6806F65-AB4C-41E3-BC77-05D651D10F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64633" y="914400"/>
            <a:ext cx="5684937" cy="4924711"/>
          </a:xfrm>
          <a:prstGeom prst="rect">
            <a:avLst/>
          </a:prstGeom>
        </p:spPr>
      </p:pic>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292D6A"/>
                </a:solidFill>
                <a:latin typeface="Poppins Black" panose="00000A00000000000000" pitchFamily="2" charset="0"/>
                <a:cs typeface="Poppins Black" panose="00000A00000000000000" pitchFamily="2" charset="0"/>
              </a:defRPr>
            </a:lvl1pPr>
          </a:lstStyle>
          <a:p>
            <a:pPr lvl="0"/>
            <a:r>
              <a:rPr lang="fr-FR"/>
              <a:t>Ajouter votre titre</a:t>
            </a:r>
          </a:p>
        </p:txBody>
      </p:sp>
    </p:spTree>
    <p:extLst>
      <p:ext uri="{BB962C8B-B14F-4D97-AF65-F5344CB8AC3E}">
        <p14:creationId xmlns:p14="http://schemas.microsoft.com/office/powerpoint/2010/main" val="761530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2">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F4426F7-6F40-49D0-B9F5-A868656B1B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76592" y="759374"/>
            <a:ext cx="5420915" cy="4980326"/>
          </a:xfrm>
          <a:prstGeom prst="rect">
            <a:avLst/>
          </a:prstGeom>
        </p:spPr>
      </p:pic>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F9B739"/>
                </a:solidFill>
                <a:latin typeface="Poppins Black" panose="00000A00000000000000" pitchFamily="2" charset="0"/>
                <a:cs typeface="Poppins Black" panose="00000A00000000000000" pitchFamily="2" charset="0"/>
              </a:defRPr>
            </a:lvl1pPr>
          </a:lstStyle>
          <a:p>
            <a:pPr lvl="0"/>
            <a:r>
              <a:rPr lang="fr-FR"/>
              <a:t>Ajouter votre titre</a:t>
            </a:r>
          </a:p>
        </p:txBody>
      </p:sp>
      <p:sp>
        <p:nvSpPr>
          <p:cNvPr id="3" name="Rectangle 2">
            <a:extLst>
              <a:ext uri="{FF2B5EF4-FFF2-40B4-BE49-F238E27FC236}">
                <a16:creationId xmlns:a16="http://schemas.microsoft.com/office/drawing/2014/main" id="{B5DA021C-C100-4D79-8779-670A30960E35}"/>
              </a:ext>
            </a:extLst>
          </p:cNvPr>
          <p:cNvSpPr/>
          <p:nvPr userDrawn="1"/>
        </p:nvSpPr>
        <p:spPr>
          <a:xfrm>
            <a:off x="9049996" y="2350093"/>
            <a:ext cx="1615155" cy="399033"/>
          </a:xfrm>
          <a:prstGeom prst="rect">
            <a:avLst/>
          </a:prstGeom>
          <a:solidFill>
            <a:srgbClr val="427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latin typeface="Century Gothic" panose="020B0502020202020204" pitchFamily="34" charset="0"/>
              </a:rPr>
              <a:t>GUIDE</a:t>
            </a:r>
          </a:p>
        </p:txBody>
      </p:sp>
    </p:spTree>
    <p:extLst>
      <p:ext uri="{BB962C8B-B14F-4D97-AF65-F5344CB8AC3E}">
        <p14:creationId xmlns:p14="http://schemas.microsoft.com/office/powerpoint/2010/main" val="3044910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23606A"/>
                </a:solidFill>
                <a:latin typeface="Poppins Black" panose="00000A00000000000000" pitchFamily="2" charset="0"/>
                <a:cs typeface="Poppins Black" panose="00000A00000000000000" pitchFamily="2" charset="0"/>
              </a:defRPr>
            </a:lvl1pPr>
          </a:lstStyle>
          <a:p>
            <a:pPr lvl="0"/>
            <a:r>
              <a:rPr lang="fr-FR"/>
              <a:t>Ajouter votre titre</a:t>
            </a:r>
          </a:p>
        </p:txBody>
      </p:sp>
      <p:pic>
        <p:nvPicPr>
          <p:cNvPr id="4" name="Image 3">
            <a:extLst>
              <a:ext uri="{FF2B5EF4-FFF2-40B4-BE49-F238E27FC236}">
                <a16:creationId xmlns:a16="http://schemas.microsoft.com/office/drawing/2014/main" id="{C7FF91F9-8284-4B8A-B51E-E67CE5E9A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9577" y="565842"/>
            <a:ext cx="5436168" cy="5726316"/>
          </a:xfrm>
          <a:prstGeom prst="rect">
            <a:avLst/>
          </a:prstGeom>
        </p:spPr>
      </p:pic>
    </p:spTree>
    <p:extLst>
      <p:ext uri="{BB962C8B-B14F-4D97-AF65-F5344CB8AC3E}">
        <p14:creationId xmlns:p14="http://schemas.microsoft.com/office/powerpoint/2010/main" val="248648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B7D0E6"/>
                </a:solidFill>
                <a:latin typeface="Poppins Black" panose="00000A00000000000000" pitchFamily="2" charset="0"/>
                <a:cs typeface="Poppins Black" panose="00000A00000000000000" pitchFamily="2" charset="0"/>
              </a:defRPr>
            </a:lvl1pPr>
          </a:lstStyle>
          <a:p>
            <a:pPr lvl="0"/>
            <a:r>
              <a:rPr lang="fr-FR"/>
              <a:t>Ajouter votre titre</a:t>
            </a:r>
          </a:p>
        </p:txBody>
      </p:sp>
      <p:pic>
        <p:nvPicPr>
          <p:cNvPr id="4" name="Image 3">
            <a:extLst>
              <a:ext uri="{FF2B5EF4-FFF2-40B4-BE49-F238E27FC236}">
                <a16:creationId xmlns:a16="http://schemas.microsoft.com/office/drawing/2014/main" id="{63EB359F-64D5-4CE3-9A70-D1F91D39F3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792503"/>
            <a:ext cx="5698512" cy="5272993"/>
          </a:xfrm>
          <a:prstGeom prst="rect">
            <a:avLst/>
          </a:prstGeom>
        </p:spPr>
      </p:pic>
    </p:spTree>
    <p:extLst>
      <p:ext uri="{BB962C8B-B14F-4D97-AF65-F5344CB8AC3E}">
        <p14:creationId xmlns:p14="http://schemas.microsoft.com/office/powerpoint/2010/main" val="3696654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437CB4"/>
                </a:solidFill>
                <a:latin typeface="Poppins Black" panose="00000A00000000000000" pitchFamily="2" charset="0"/>
                <a:cs typeface="Poppins Black" panose="00000A00000000000000" pitchFamily="2" charset="0"/>
              </a:defRPr>
            </a:lvl1pPr>
          </a:lstStyle>
          <a:p>
            <a:pPr lvl="0"/>
            <a:r>
              <a:rPr lang="fr-FR"/>
              <a:t>Ajouter votre titre</a:t>
            </a:r>
          </a:p>
        </p:txBody>
      </p:sp>
      <p:pic>
        <p:nvPicPr>
          <p:cNvPr id="4" name="Image 3">
            <a:extLst>
              <a:ext uri="{FF2B5EF4-FFF2-40B4-BE49-F238E27FC236}">
                <a16:creationId xmlns:a16="http://schemas.microsoft.com/office/drawing/2014/main" id="{12D19DDF-67A8-4025-8016-C00CED1E54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86783" y="907842"/>
            <a:ext cx="5908963" cy="5042316"/>
          </a:xfrm>
          <a:prstGeom prst="rect">
            <a:avLst/>
          </a:prstGeom>
        </p:spPr>
      </p:pic>
    </p:spTree>
    <p:extLst>
      <p:ext uri="{BB962C8B-B14F-4D97-AF65-F5344CB8AC3E}">
        <p14:creationId xmlns:p14="http://schemas.microsoft.com/office/powerpoint/2010/main" val="746403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F8BF4E"/>
                </a:solidFill>
                <a:latin typeface="Poppins Black" panose="00000A00000000000000" pitchFamily="2" charset="0"/>
                <a:cs typeface="Poppins Black" panose="00000A00000000000000" pitchFamily="2" charset="0"/>
              </a:defRPr>
            </a:lvl1pPr>
          </a:lstStyle>
          <a:p>
            <a:pPr lvl="0"/>
            <a:r>
              <a:rPr lang="fr-FR"/>
              <a:t>Ajouter votre titre</a:t>
            </a:r>
          </a:p>
        </p:txBody>
      </p:sp>
      <p:pic>
        <p:nvPicPr>
          <p:cNvPr id="4" name="Image 3">
            <a:extLst>
              <a:ext uri="{FF2B5EF4-FFF2-40B4-BE49-F238E27FC236}">
                <a16:creationId xmlns:a16="http://schemas.microsoft.com/office/drawing/2014/main" id="{63CE0B90-DD32-4519-8CF4-51E5AE04ED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110372"/>
            <a:ext cx="5938019" cy="6175783"/>
          </a:xfrm>
          <a:prstGeom prst="rect">
            <a:avLst/>
          </a:prstGeom>
        </p:spPr>
      </p:pic>
    </p:spTree>
    <p:extLst>
      <p:ext uri="{BB962C8B-B14F-4D97-AF65-F5344CB8AC3E}">
        <p14:creationId xmlns:p14="http://schemas.microsoft.com/office/powerpoint/2010/main" val="1096272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2D92D1"/>
                </a:solidFill>
                <a:latin typeface="Poppins Black" panose="00000A00000000000000" pitchFamily="2" charset="0"/>
                <a:cs typeface="Poppins Black" panose="00000A00000000000000" pitchFamily="2" charset="0"/>
              </a:defRPr>
            </a:lvl1pPr>
          </a:lstStyle>
          <a:p>
            <a:pPr lvl="0"/>
            <a:r>
              <a:rPr lang="fr-FR"/>
              <a:t>Ajouter votre titre</a:t>
            </a:r>
          </a:p>
        </p:txBody>
      </p:sp>
      <p:pic>
        <p:nvPicPr>
          <p:cNvPr id="4" name="Image 3">
            <a:extLst>
              <a:ext uri="{FF2B5EF4-FFF2-40B4-BE49-F238E27FC236}">
                <a16:creationId xmlns:a16="http://schemas.microsoft.com/office/drawing/2014/main" id="{D2FC9459-88E4-45C1-90D5-FA9DFEFC34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048628"/>
            <a:ext cx="5697190" cy="4760743"/>
          </a:xfrm>
          <a:prstGeom prst="rect">
            <a:avLst/>
          </a:prstGeom>
        </p:spPr>
      </p:pic>
    </p:spTree>
    <p:extLst>
      <p:ext uri="{BB962C8B-B14F-4D97-AF65-F5344CB8AC3E}">
        <p14:creationId xmlns:p14="http://schemas.microsoft.com/office/powerpoint/2010/main" val="2147021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EA690E"/>
                </a:solidFill>
                <a:latin typeface="Poppins Black" panose="00000A00000000000000" pitchFamily="2" charset="0"/>
                <a:cs typeface="Poppins Black" panose="00000A00000000000000" pitchFamily="2" charset="0"/>
              </a:defRPr>
            </a:lvl1pPr>
          </a:lstStyle>
          <a:p>
            <a:pPr lvl="0"/>
            <a:r>
              <a:rPr lang="fr-FR"/>
              <a:t>Ajouter votre titre</a:t>
            </a:r>
          </a:p>
        </p:txBody>
      </p:sp>
      <p:pic>
        <p:nvPicPr>
          <p:cNvPr id="5" name="Image 4">
            <a:extLst>
              <a:ext uri="{FF2B5EF4-FFF2-40B4-BE49-F238E27FC236}">
                <a16:creationId xmlns:a16="http://schemas.microsoft.com/office/drawing/2014/main" id="{BB02C28A-C471-471D-A9E4-B3CFF3B355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17890" y="886349"/>
            <a:ext cx="5518665" cy="5240364"/>
          </a:xfrm>
          <a:prstGeom prst="rect">
            <a:avLst/>
          </a:prstGeom>
        </p:spPr>
      </p:pic>
    </p:spTree>
    <p:extLst>
      <p:ext uri="{BB962C8B-B14F-4D97-AF65-F5344CB8AC3E}">
        <p14:creationId xmlns:p14="http://schemas.microsoft.com/office/powerpoint/2010/main" val="3864978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212B54"/>
                </a:solidFill>
                <a:latin typeface="Poppins Black" panose="00000A00000000000000" pitchFamily="2" charset="0"/>
                <a:cs typeface="Poppins Black" panose="00000A00000000000000" pitchFamily="2" charset="0"/>
              </a:defRPr>
            </a:lvl1pPr>
          </a:lstStyle>
          <a:p>
            <a:pPr lvl="0"/>
            <a:r>
              <a:rPr lang="fr-FR"/>
              <a:t>Ajouter votre titre</a:t>
            </a:r>
          </a:p>
        </p:txBody>
      </p:sp>
      <p:pic>
        <p:nvPicPr>
          <p:cNvPr id="5" name="Image 4" descr="Une image contenant graphiques vectoriels&#10;&#10;Description générée automatiquement">
            <a:extLst>
              <a:ext uri="{FF2B5EF4-FFF2-40B4-BE49-F238E27FC236}">
                <a16:creationId xmlns:a16="http://schemas.microsoft.com/office/drawing/2014/main" id="{12FD09F2-A869-44B2-91D6-EE9254E0CA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80229" y="799651"/>
            <a:ext cx="5681964" cy="5395428"/>
          </a:xfrm>
          <a:prstGeom prst="rect">
            <a:avLst/>
          </a:prstGeom>
        </p:spPr>
      </p:pic>
    </p:spTree>
    <p:extLst>
      <p:ext uri="{BB962C8B-B14F-4D97-AF65-F5344CB8AC3E}">
        <p14:creationId xmlns:p14="http://schemas.microsoft.com/office/powerpoint/2010/main" val="170871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Customers References">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466344" y="239298"/>
            <a:ext cx="10708679"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2" name="Rectangle 1">
            <a:extLst>
              <a:ext uri="{FF2B5EF4-FFF2-40B4-BE49-F238E27FC236}">
                <a16:creationId xmlns:a16="http://schemas.microsoft.com/office/drawing/2014/main" id="{E9CECEC8-F4C1-7060-9824-A07156DDEE20}"/>
              </a:ext>
            </a:extLst>
          </p:cNvPr>
          <p:cNvSpPr/>
          <p:nvPr userDrawn="1"/>
        </p:nvSpPr>
        <p:spPr>
          <a:xfrm>
            <a:off x="0" y="0"/>
            <a:ext cx="12192000" cy="6858000"/>
          </a:xfrm>
          <a:prstGeom prst="rect">
            <a:avLst/>
          </a:prstGeom>
          <a:solidFill>
            <a:srgbClr val="DEE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021170A4-5D53-3E9A-E149-8036F9766842}"/>
              </a:ext>
            </a:extLst>
          </p:cNvPr>
          <p:cNvSpPr>
            <a:spLocks noGrp="1"/>
          </p:cNvSpPr>
          <p:nvPr>
            <p:ph idx="12" hasCustomPrompt="1"/>
          </p:nvPr>
        </p:nvSpPr>
        <p:spPr>
          <a:xfrm>
            <a:off x="398936" y="239298"/>
            <a:ext cx="10708679"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Tree>
    <p:extLst>
      <p:ext uri="{BB962C8B-B14F-4D97-AF65-F5344CB8AC3E}">
        <p14:creationId xmlns:p14="http://schemas.microsoft.com/office/powerpoint/2010/main" val="1282173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1053875" y="239298"/>
            <a:ext cx="10121148"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5" name="Espace réservé du contenu 2">
            <a:extLst>
              <a:ext uri="{FF2B5EF4-FFF2-40B4-BE49-F238E27FC236}">
                <a16:creationId xmlns:a16="http://schemas.microsoft.com/office/drawing/2014/main" id="{798FC92C-0F5B-4814-ADAD-71B6167A3EA6}"/>
              </a:ext>
            </a:extLst>
          </p:cNvPr>
          <p:cNvSpPr>
            <a:spLocks noGrp="1"/>
          </p:cNvSpPr>
          <p:nvPr>
            <p:ph idx="12" hasCustomPrompt="1"/>
          </p:nvPr>
        </p:nvSpPr>
        <p:spPr>
          <a:xfrm>
            <a:off x="253775" y="239298"/>
            <a:ext cx="763202"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16" name="Espace réservé du contenu 2">
            <a:extLst>
              <a:ext uri="{FF2B5EF4-FFF2-40B4-BE49-F238E27FC236}">
                <a16:creationId xmlns:a16="http://schemas.microsoft.com/office/drawing/2014/main" id="{A87B6C4A-CD68-4AC9-BAA8-8EF19E88FB49}"/>
              </a:ext>
            </a:extLst>
          </p:cNvPr>
          <p:cNvSpPr>
            <a:spLocks noGrp="1"/>
          </p:cNvSpPr>
          <p:nvPr>
            <p:ph idx="10" hasCustomPrompt="1"/>
          </p:nvPr>
        </p:nvSpPr>
        <p:spPr>
          <a:xfrm>
            <a:off x="1053875" y="866726"/>
            <a:ext cx="7840743" cy="378123"/>
          </a:xfrm>
          <a:prstGeom prst="rect">
            <a:avLst/>
          </a:prstGeom>
        </p:spPr>
        <p:txBody>
          <a:bodyPr/>
          <a:lstStyle>
            <a:lvl1pPr marL="0" indent="0">
              <a:buNone/>
              <a:defRPr sz="2000">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3" y="1751887"/>
            <a:ext cx="10852813" cy="4241589"/>
          </a:xfrm>
          <a:prstGeom prst="rect">
            <a:avLst/>
          </a:prstGeom>
        </p:spPr>
        <p:txBody>
          <a:bodyPr/>
          <a:lstStyle>
            <a:lvl1pPr marL="342900" indent="-342900">
              <a:buClr>
                <a:srgbClr val="427DB4"/>
              </a:buClr>
              <a:buFont typeface="Arial" panose="020B0604020202020204" pitchFamily="34" charset="0"/>
              <a:buChar char="•"/>
              <a:defRPr sz="2400">
                <a:solidFill>
                  <a:schemeClr val="tx1"/>
                </a:solidFill>
                <a:latin typeface="Poppins" panose="00000500000000000000" pitchFamily="2" charset="0"/>
                <a:cs typeface="Poppins" panose="00000500000000000000" pitchFamily="2" charset="0"/>
              </a:defRPr>
            </a:lvl1pPr>
            <a:lvl2pPr marL="800100" indent="-342900">
              <a:buClr>
                <a:srgbClr val="427DB4"/>
              </a:buClr>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2pPr>
            <a:lvl3pPr>
              <a:buClr>
                <a:srgbClr val="427DB4"/>
              </a:buClr>
              <a:buFont typeface="Arial" panose="020B0604020202020204" pitchFamily="34" charset="0"/>
              <a:buChar char="•"/>
              <a:defRPr sz="1800">
                <a:solidFill>
                  <a:schemeClr val="tx1"/>
                </a:solidFill>
                <a:latin typeface="Poppins" panose="00000500000000000000" pitchFamily="2" charset="0"/>
                <a:cs typeface="Poppins" panose="00000500000000000000" pitchFamily="2" charset="0"/>
              </a:defRPr>
            </a:lvl3pPr>
            <a:lvl4pPr>
              <a:buFont typeface="Arial" panose="020B0604020202020204" pitchFamily="34" charset="0"/>
              <a:buChar char="•"/>
              <a:defRPr sz="2000">
                <a:solidFill>
                  <a:schemeClr val="bg1"/>
                </a:solidFill>
              </a:defRPr>
            </a:lvl4pPr>
          </a:lstStyle>
          <a:p>
            <a:pPr lvl="0"/>
            <a:r>
              <a:rPr lang="fr-FR"/>
              <a:t>Ajouter votre texte</a:t>
            </a:r>
          </a:p>
          <a:p>
            <a:pPr lvl="1"/>
            <a:r>
              <a:rPr lang="fr-FR"/>
              <a:t>Ajouter votre texte</a:t>
            </a:r>
          </a:p>
          <a:p>
            <a:pPr lvl="2"/>
            <a:r>
              <a:rPr lang="fr-FR"/>
              <a:t>Ajouter votre texte</a:t>
            </a:r>
          </a:p>
        </p:txBody>
      </p:sp>
    </p:spTree>
    <p:extLst>
      <p:ext uri="{BB962C8B-B14F-4D97-AF65-F5344CB8AC3E}">
        <p14:creationId xmlns:p14="http://schemas.microsoft.com/office/powerpoint/2010/main" val="2324939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06C7ED-5599-42EF-803A-42333C46076B}"/>
              </a:ext>
            </a:extLst>
          </p:cNvPr>
          <p:cNvSpPr/>
          <p:nvPr userDrawn="1"/>
        </p:nvSpPr>
        <p:spPr>
          <a:xfrm>
            <a:off x="1" y="-70338"/>
            <a:ext cx="12192000" cy="6928338"/>
          </a:xfrm>
          <a:prstGeom prst="rect">
            <a:avLst/>
          </a:prstGeom>
          <a:solidFill>
            <a:srgbClr val="2360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contenu 2">
            <a:extLst>
              <a:ext uri="{FF2B5EF4-FFF2-40B4-BE49-F238E27FC236}">
                <a16:creationId xmlns:a16="http://schemas.microsoft.com/office/drawing/2014/main" id="{5BB92219-0A9C-46C0-ACB9-66615E546461}"/>
              </a:ext>
            </a:extLst>
          </p:cNvPr>
          <p:cNvSpPr>
            <a:spLocks noGrp="1"/>
          </p:cNvSpPr>
          <p:nvPr>
            <p:ph idx="1" hasCustomPrompt="1"/>
          </p:nvPr>
        </p:nvSpPr>
        <p:spPr>
          <a:xfrm>
            <a:off x="769592" y="2019993"/>
            <a:ext cx="4671088" cy="3516283"/>
          </a:xfrm>
          <a:prstGeom prst="rect">
            <a:avLst/>
          </a:prstGeom>
        </p:spPr>
        <p:txBody>
          <a:bodyPr/>
          <a:lstStyle>
            <a:lvl1pPr marL="0" indent="0">
              <a:buNone/>
              <a:defRPr sz="2000">
                <a:solidFill>
                  <a:schemeClr val="bg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a:t>
            </a:r>
            <a:r>
              <a:rPr lang="fr-FR" err="1"/>
              <a:t>text</a:t>
            </a:r>
            <a:endParaRPr lang="fr-FR"/>
          </a:p>
        </p:txBody>
      </p:sp>
      <p:sp>
        <p:nvSpPr>
          <p:cNvPr id="5" name="Espace réservé du contenu 2">
            <a:extLst>
              <a:ext uri="{FF2B5EF4-FFF2-40B4-BE49-F238E27FC236}">
                <a16:creationId xmlns:a16="http://schemas.microsoft.com/office/drawing/2014/main" id="{C244E64A-BE01-4ACC-AED8-8BDEA38F536D}"/>
              </a:ext>
            </a:extLst>
          </p:cNvPr>
          <p:cNvSpPr>
            <a:spLocks noGrp="1"/>
          </p:cNvSpPr>
          <p:nvPr>
            <p:ph idx="13" hasCustomPrompt="1"/>
          </p:nvPr>
        </p:nvSpPr>
        <p:spPr>
          <a:xfrm>
            <a:off x="6210272" y="2025258"/>
            <a:ext cx="4671088" cy="3516283"/>
          </a:xfrm>
          <a:prstGeom prst="rect">
            <a:avLst/>
          </a:prstGeom>
        </p:spPr>
        <p:txBody>
          <a:bodyPr/>
          <a:lstStyle>
            <a:lvl1pPr marL="0" indent="0">
              <a:buNone/>
              <a:defRPr sz="2000">
                <a:solidFill>
                  <a:schemeClr val="bg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a:t>
            </a:r>
            <a:r>
              <a:rPr lang="fr-FR" err="1"/>
              <a:t>text</a:t>
            </a:r>
            <a:endParaRPr lang="fr-FR"/>
          </a:p>
        </p:txBody>
      </p:sp>
      <p:sp>
        <p:nvSpPr>
          <p:cNvPr id="6" name="Espace réservé du contenu 2">
            <a:extLst>
              <a:ext uri="{FF2B5EF4-FFF2-40B4-BE49-F238E27FC236}">
                <a16:creationId xmlns:a16="http://schemas.microsoft.com/office/drawing/2014/main" id="{06AF27DE-B586-4631-92C9-B0D7BE99B2D9}"/>
              </a:ext>
            </a:extLst>
          </p:cNvPr>
          <p:cNvSpPr>
            <a:spLocks noGrp="1"/>
          </p:cNvSpPr>
          <p:nvPr>
            <p:ph idx="11" hasCustomPrompt="1"/>
          </p:nvPr>
        </p:nvSpPr>
        <p:spPr>
          <a:xfrm>
            <a:off x="1053875" y="239298"/>
            <a:ext cx="10121148" cy="769442"/>
          </a:xfrm>
          <a:prstGeom prst="rect">
            <a:avLst/>
          </a:prstGeom>
        </p:spPr>
        <p:txBody>
          <a:bodyPr/>
          <a:lstStyle>
            <a:lvl1pPr marL="0" indent="0">
              <a:buNone/>
              <a:defRPr sz="4400" b="1">
                <a:solidFill>
                  <a:schemeClr val="bg1"/>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7" name="Espace réservé du contenu 2">
            <a:extLst>
              <a:ext uri="{FF2B5EF4-FFF2-40B4-BE49-F238E27FC236}">
                <a16:creationId xmlns:a16="http://schemas.microsoft.com/office/drawing/2014/main" id="{183A2BD0-8E4C-4462-9829-F52FA19C9699}"/>
              </a:ext>
            </a:extLst>
          </p:cNvPr>
          <p:cNvSpPr>
            <a:spLocks noGrp="1"/>
          </p:cNvSpPr>
          <p:nvPr>
            <p:ph idx="12" hasCustomPrompt="1"/>
          </p:nvPr>
        </p:nvSpPr>
        <p:spPr>
          <a:xfrm>
            <a:off x="253775" y="239298"/>
            <a:ext cx="763202" cy="769442"/>
          </a:xfrm>
          <a:prstGeom prst="rect">
            <a:avLst/>
          </a:prstGeom>
        </p:spPr>
        <p:txBody>
          <a:bodyPr/>
          <a:lstStyle>
            <a:lvl1pPr marL="0" indent="0">
              <a:buNone/>
              <a:defRPr sz="4400" b="1">
                <a:solidFill>
                  <a:schemeClr val="bg1"/>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pic>
        <p:nvPicPr>
          <p:cNvPr id="8" name="Image 7">
            <a:extLst>
              <a:ext uri="{FF2B5EF4-FFF2-40B4-BE49-F238E27FC236}">
                <a16:creationId xmlns:a16="http://schemas.microsoft.com/office/drawing/2014/main" id="{18BD74A6-E6EE-3416-46AE-853CF2D50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269" y="6252701"/>
            <a:ext cx="430645" cy="366001"/>
          </a:xfrm>
          <a:prstGeom prst="rect">
            <a:avLst/>
          </a:prstGeom>
        </p:spPr>
      </p:pic>
      <p:pic>
        <p:nvPicPr>
          <p:cNvPr id="10" name="Image 9" descr="Une image contenant logo&#10;&#10;Description générée automatiquement">
            <a:extLst>
              <a:ext uri="{FF2B5EF4-FFF2-40B4-BE49-F238E27FC236}">
                <a16:creationId xmlns:a16="http://schemas.microsoft.com/office/drawing/2014/main" id="{511B1698-86C8-8B18-0D23-93B6B9CCA2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555" y="6256710"/>
            <a:ext cx="288197" cy="405324"/>
          </a:xfrm>
          <a:prstGeom prst="rect">
            <a:avLst/>
          </a:prstGeom>
        </p:spPr>
      </p:pic>
    </p:spTree>
    <p:extLst>
      <p:ext uri="{BB962C8B-B14F-4D97-AF65-F5344CB8AC3E}">
        <p14:creationId xmlns:p14="http://schemas.microsoft.com/office/powerpoint/2010/main" val="2370161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80B332-6400-4CD1-981C-CF8605DEA0D5}"/>
              </a:ext>
            </a:extLst>
          </p:cNvPr>
          <p:cNvSpPr/>
          <p:nvPr userDrawn="1"/>
        </p:nvSpPr>
        <p:spPr>
          <a:xfrm>
            <a:off x="0" y="-16626"/>
            <a:ext cx="12192000" cy="1314450"/>
          </a:xfrm>
          <a:prstGeom prst="rect">
            <a:avLst/>
          </a:prstGeom>
          <a:solidFill>
            <a:srgbClr val="EB6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Poppins" panose="00000500000000000000" pitchFamily="2" charset="0"/>
              <a:cs typeface="Poppins" panose="00000500000000000000" pitchFamily="2" charset="0"/>
            </a:endParaRPr>
          </a:p>
        </p:txBody>
      </p:sp>
      <p:sp>
        <p:nvSpPr>
          <p:cNvPr id="9" name="Espace réservé du contenu 2">
            <a:extLst>
              <a:ext uri="{FF2B5EF4-FFF2-40B4-BE49-F238E27FC236}">
                <a16:creationId xmlns:a16="http://schemas.microsoft.com/office/drawing/2014/main" id="{DBD5079B-E9B6-4B6D-9F81-BFD3A74216B8}"/>
              </a:ext>
            </a:extLst>
          </p:cNvPr>
          <p:cNvSpPr>
            <a:spLocks noGrp="1"/>
          </p:cNvSpPr>
          <p:nvPr>
            <p:ph idx="1" hasCustomPrompt="1"/>
          </p:nvPr>
        </p:nvSpPr>
        <p:spPr>
          <a:xfrm>
            <a:off x="1100176" y="2052107"/>
            <a:ext cx="4311410" cy="3757152"/>
          </a:xfrm>
          <a:prstGeom prst="rect">
            <a:avLst/>
          </a:prstGeom>
        </p:spPr>
        <p:txBody>
          <a:bodyPr/>
          <a:lstStyle>
            <a:lvl1pPr marL="0" indent="0">
              <a:buNone/>
              <a:defRPr sz="2000">
                <a:solidFill>
                  <a:schemeClr val="tx1">
                    <a:lumMod val="75000"/>
                    <a:lumOff val="25000"/>
                  </a:schemeClr>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0" name="Espace réservé du contenu 2">
            <a:extLst>
              <a:ext uri="{FF2B5EF4-FFF2-40B4-BE49-F238E27FC236}">
                <a16:creationId xmlns:a16="http://schemas.microsoft.com/office/drawing/2014/main" id="{481E2348-74ED-4B2D-8E0C-84E9F9CBFA2D}"/>
              </a:ext>
            </a:extLst>
          </p:cNvPr>
          <p:cNvSpPr>
            <a:spLocks noGrp="1"/>
          </p:cNvSpPr>
          <p:nvPr>
            <p:ph idx="10" hasCustomPrompt="1"/>
          </p:nvPr>
        </p:nvSpPr>
        <p:spPr>
          <a:xfrm>
            <a:off x="1053875" y="866726"/>
            <a:ext cx="7840743" cy="378123"/>
          </a:xfrm>
          <a:prstGeom prst="rect">
            <a:avLst/>
          </a:prstGeom>
        </p:spPr>
        <p:txBody>
          <a:bodyPr/>
          <a:lstStyle>
            <a:lvl1pPr marL="0" indent="0">
              <a:buNone/>
              <a:defRPr sz="2000">
                <a:solidFill>
                  <a:schemeClr val="bg1"/>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1" name="Espace réservé du contenu 2">
            <a:extLst>
              <a:ext uri="{FF2B5EF4-FFF2-40B4-BE49-F238E27FC236}">
                <a16:creationId xmlns:a16="http://schemas.microsoft.com/office/drawing/2014/main" id="{9BAB9AC0-A78D-4A79-B271-C744D71AC687}"/>
              </a:ext>
            </a:extLst>
          </p:cNvPr>
          <p:cNvSpPr>
            <a:spLocks noGrp="1"/>
          </p:cNvSpPr>
          <p:nvPr>
            <p:ph idx="11" hasCustomPrompt="1"/>
          </p:nvPr>
        </p:nvSpPr>
        <p:spPr>
          <a:xfrm>
            <a:off x="6503323" y="2052107"/>
            <a:ext cx="4311410" cy="3757152"/>
          </a:xfrm>
          <a:prstGeom prst="rect">
            <a:avLst/>
          </a:prstGeom>
        </p:spPr>
        <p:txBody>
          <a:bodyPr/>
          <a:lstStyle>
            <a:lvl1pPr marL="0" indent="0">
              <a:buNone/>
              <a:defRPr sz="2000">
                <a:solidFill>
                  <a:schemeClr val="tx1">
                    <a:lumMod val="75000"/>
                    <a:lumOff val="25000"/>
                  </a:schemeClr>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2" name="Espace réservé du contenu 2">
            <a:extLst>
              <a:ext uri="{FF2B5EF4-FFF2-40B4-BE49-F238E27FC236}">
                <a16:creationId xmlns:a16="http://schemas.microsoft.com/office/drawing/2014/main" id="{D2BA7D9B-19B9-4763-B7BA-DE8EF0B71CB8}"/>
              </a:ext>
            </a:extLst>
          </p:cNvPr>
          <p:cNvSpPr>
            <a:spLocks noGrp="1"/>
          </p:cNvSpPr>
          <p:nvPr>
            <p:ph idx="12" hasCustomPrompt="1"/>
          </p:nvPr>
        </p:nvSpPr>
        <p:spPr>
          <a:xfrm>
            <a:off x="1053875" y="239298"/>
            <a:ext cx="10121148" cy="769442"/>
          </a:xfrm>
          <a:prstGeom prst="rect">
            <a:avLst/>
          </a:prstGeom>
        </p:spPr>
        <p:txBody>
          <a:bodyPr/>
          <a:lstStyle>
            <a:lvl1pPr marL="0" indent="0">
              <a:buNone/>
              <a:defRPr sz="4400" b="1">
                <a:solidFill>
                  <a:schemeClr val="bg1"/>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3" name="Espace réservé du contenu 2">
            <a:extLst>
              <a:ext uri="{FF2B5EF4-FFF2-40B4-BE49-F238E27FC236}">
                <a16:creationId xmlns:a16="http://schemas.microsoft.com/office/drawing/2014/main" id="{94D08F3D-FA60-4B87-8ED5-DEF8AD39ED03}"/>
              </a:ext>
            </a:extLst>
          </p:cNvPr>
          <p:cNvSpPr>
            <a:spLocks noGrp="1"/>
          </p:cNvSpPr>
          <p:nvPr>
            <p:ph idx="13" hasCustomPrompt="1"/>
          </p:nvPr>
        </p:nvSpPr>
        <p:spPr>
          <a:xfrm>
            <a:off x="253775" y="239298"/>
            <a:ext cx="763202" cy="769442"/>
          </a:xfrm>
          <a:prstGeom prst="rect">
            <a:avLst/>
          </a:prstGeom>
        </p:spPr>
        <p:txBody>
          <a:bodyPr/>
          <a:lstStyle>
            <a:lvl1pPr marL="0" indent="0">
              <a:buNone/>
              <a:defRPr sz="4400" b="1">
                <a:solidFill>
                  <a:schemeClr val="bg1"/>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Tree>
    <p:extLst>
      <p:ext uri="{BB962C8B-B14F-4D97-AF65-F5344CB8AC3E}">
        <p14:creationId xmlns:p14="http://schemas.microsoft.com/office/powerpoint/2010/main" val="1572928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47BECAD-3AFB-45FB-B4BC-68E501E7349B}"/>
              </a:ext>
            </a:extLst>
          </p:cNvPr>
          <p:cNvSpPr txBox="1"/>
          <p:nvPr userDrawn="1"/>
        </p:nvSpPr>
        <p:spPr>
          <a:xfrm>
            <a:off x="724725" y="3093855"/>
            <a:ext cx="4703352" cy="923330"/>
          </a:xfrm>
          <a:prstGeom prst="rect">
            <a:avLst/>
          </a:prstGeom>
          <a:noFill/>
        </p:spPr>
        <p:txBody>
          <a:bodyPr wrap="square">
            <a:spAutoFit/>
          </a:bodyPr>
          <a:lstStyle/>
          <a:p>
            <a:pPr algn="ctr"/>
            <a:r>
              <a:rPr lang="fr-FR" sz="5400" b="1">
                <a:solidFill>
                  <a:srgbClr val="EA690E"/>
                </a:solidFill>
                <a:latin typeface="Poppins Black" panose="00000A00000000000000" pitchFamily="2" charset="0"/>
                <a:cs typeface="Poppins Black" panose="00000A00000000000000" pitchFamily="2" charset="0"/>
              </a:rPr>
              <a:t>Questions ? </a:t>
            </a:r>
          </a:p>
        </p:txBody>
      </p:sp>
      <p:pic>
        <p:nvPicPr>
          <p:cNvPr id="3" name="Image 2" descr="Une image contenant graphiques vectoriels&#10;&#10;Description générée automatiquement">
            <a:extLst>
              <a:ext uri="{FF2B5EF4-FFF2-40B4-BE49-F238E27FC236}">
                <a16:creationId xmlns:a16="http://schemas.microsoft.com/office/drawing/2014/main" id="{C0B13AE8-FA4D-44DA-99A0-E5B30321F2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61263" y="0"/>
            <a:ext cx="5730737" cy="6846401"/>
          </a:xfrm>
          <a:prstGeom prst="rect">
            <a:avLst/>
          </a:prstGeom>
        </p:spPr>
      </p:pic>
    </p:spTree>
    <p:extLst>
      <p:ext uri="{BB962C8B-B14F-4D97-AF65-F5344CB8AC3E}">
        <p14:creationId xmlns:p14="http://schemas.microsoft.com/office/powerpoint/2010/main" val="2368978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09F2D64F-4306-403B-8515-5C9779FB363F}"/>
              </a:ext>
            </a:extLst>
          </p:cNvPr>
          <p:cNvSpPr txBox="1"/>
          <p:nvPr userDrawn="1"/>
        </p:nvSpPr>
        <p:spPr>
          <a:xfrm>
            <a:off x="1089736" y="2767279"/>
            <a:ext cx="4712548" cy="1323439"/>
          </a:xfrm>
          <a:prstGeom prst="rect">
            <a:avLst/>
          </a:prstGeom>
          <a:noFill/>
        </p:spPr>
        <p:txBody>
          <a:bodyPr wrap="square" rtlCol="0">
            <a:spAutoFit/>
          </a:bodyPr>
          <a:lstStyle/>
          <a:p>
            <a:pPr marL="0" algn="l"/>
            <a:r>
              <a:rPr lang="fr-FR" sz="4000" b="1">
                <a:solidFill>
                  <a:srgbClr val="437CB4"/>
                </a:solidFill>
                <a:latin typeface="Poppins Black" panose="00000A00000000000000" pitchFamily="2" charset="0"/>
                <a:cs typeface="Poppins Black" panose="00000A00000000000000" pitchFamily="2" charset="0"/>
              </a:rPr>
              <a:t>Merci pour votre attention</a:t>
            </a:r>
          </a:p>
        </p:txBody>
      </p:sp>
      <p:sp>
        <p:nvSpPr>
          <p:cNvPr id="20" name="ZoneTexte 19">
            <a:extLst>
              <a:ext uri="{FF2B5EF4-FFF2-40B4-BE49-F238E27FC236}">
                <a16:creationId xmlns:a16="http://schemas.microsoft.com/office/drawing/2014/main" id="{DF661CA0-DC63-4099-9172-68FA23005F8B}"/>
              </a:ext>
            </a:extLst>
          </p:cNvPr>
          <p:cNvSpPr txBox="1"/>
          <p:nvPr userDrawn="1"/>
        </p:nvSpPr>
        <p:spPr>
          <a:xfrm>
            <a:off x="1101181" y="4579327"/>
            <a:ext cx="3863925" cy="338554"/>
          </a:xfrm>
          <a:prstGeom prst="rect">
            <a:avLst/>
          </a:prstGeom>
          <a:noFill/>
        </p:spPr>
        <p:txBody>
          <a:bodyPr wrap="square" rtlCol="0">
            <a:spAutoFit/>
          </a:bodyPr>
          <a:lstStyle/>
          <a:p>
            <a:pPr marL="0" algn="l"/>
            <a:r>
              <a:rPr lang="fr-FR" sz="1600">
                <a:solidFill>
                  <a:schemeClr val="tx1"/>
                </a:solidFill>
                <a:latin typeface="Poppins" panose="00000500000000000000" pitchFamily="2" charset="0"/>
                <a:cs typeface="Poppins" panose="00000500000000000000" pitchFamily="2" charset="0"/>
              </a:rPr>
              <a:t>Retrouvez ARCAD Software sur :</a:t>
            </a:r>
          </a:p>
        </p:txBody>
      </p:sp>
      <p:pic>
        <p:nvPicPr>
          <p:cNvPr id="3" name="Image 2">
            <a:extLst>
              <a:ext uri="{FF2B5EF4-FFF2-40B4-BE49-F238E27FC236}">
                <a16:creationId xmlns:a16="http://schemas.microsoft.com/office/drawing/2014/main" id="{56C3D015-9D7F-4249-8E71-8D8835D725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61263" y="0"/>
            <a:ext cx="5730737" cy="6846401"/>
          </a:xfrm>
          <a:prstGeom prst="rect">
            <a:avLst/>
          </a:prstGeom>
        </p:spPr>
      </p:pic>
      <p:pic>
        <p:nvPicPr>
          <p:cNvPr id="2" name="Picture 4" descr="Vers les vidéos de la chaine youtube • Maâtura">
            <a:hlinkClick r:id="rId3"/>
            <a:extLst>
              <a:ext uri="{FF2B5EF4-FFF2-40B4-BE49-F238E27FC236}">
                <a16:creationId xmlns:a16="http://schemas.microsoft.com/office/drawing/2014/main" id="{CBD3C1BF-5F53-B41C-FB0A-7FB96B261583}"/>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616954" y="5032663"/>
            <a:ext cx="364782" cy="3726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ocial media, tweet, twitter, social icon">
            <a:hlinkClick r:id="rId5"/>
            <a:extLst>
              <a:ext uri="{FF2B5EF4-FFF2-40B4-BE49-F238E27FC236}">
                <a16:creationId xmlns:a16="http://schemas.microsoft.com/office/drawing/2014/main" id="{79EA6F4F-5B04-F8D4-BDA3-84F9B6AE8BB9}"/>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087874" y="5030431"/>
            <a:ext cx="372631" cy="3726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inkedin icon">
            <a:hlinkClick r:id="rId7"/>
            <a:extLst>
              <a:ext uri="{FF2B5EF4-FFF2-40B4-BE49-F238E27FC236}">
                <a16:creationId xmlns:a16="http://schemas.microsoft.com/office/drawing/2014/main" id="{851123FE-E482-8547-CE4E-8E77CD1933F5}"/>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1138186" y="5030432"/>
            <a:ext cx="372630" cy="37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24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Présentation">
    <p:spTree>
      <p:nvGrpSpPr>
        <p:cNvPr id="1" name=""/>
        <p:cNvGrpSpPr/>
        <p:nvPr/>
      </p:nvGrpSpPr>
      <p:grpSpPr>
        <a:xfrm>
          <a:off x="0" y="0"/>
          <a:ext cx="0" cy="0"/>
          <a:chOff x="0" y="0"/>
          <a:chExt cx="0" cy="0"/>
        </a:xfrm>
      </p:grpSpPr>
      <p:pic>
        <p:nvPicPr>
          <p:cNvPr id="6" name="Image 5" descr="Une image contenant dessin humoristique, jouet, plastique, intérieur&#10;&#10;Description générée automatiquement">
            <a:extLst>
              <a:ext uri="{FF2B5EF4-FFF2-40B4-BE49-F238E27FC236}">
                <a16:creationId xmlns:a16="http://schemas.microsoft.com/office/drawing/2014/main" id="{0238B1D7-787F-F486-F13B-994719727C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21"/>
          <a:stretch/>
        </p:blipFill>
        <p:spPr>
          <a:xfrm>
            <a:off x="-202224" y="0"/>
            <a:ext cx="12394223" cy="6858000"/>
          </a:xfrm>
          <a:prstGeom prst="rect">
            <a:avLst/>
          </a:prstGeom>
        </p:spPr>
      </p:pic>
      <p:pic>
        <p:nvPicPr>
          <p:cNvPr id="7" name="Image 6" descr="Une image contenant bleu, Bleu électrique, capture d’écran, Azure&#10;&#10;Description générée automatiquement">
            <a:extLst>
              <a:ext uri="{FF2B5EF4-FFF2-40B4-BE49-F238E27FC236}">
                <a16:creationId xmlns:a16="http://schemas.microsoft.com/office/drawing/2014/main" id="{C676840B-BF8C-C13F-0C0F-942E1EBC9C7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31"/>
          <a:stretch/>
        </p:blipFill>
        <p:spPr>
          <a:xfrm>
            <a:off x="-202224" y="0"/>
            <a:ext cx="12394223" cy="6858000"/>
          </a:xfrm>
          <a:prstGeom prst="rect">
            <a:avLst/>
          </a:prstGeom>
        </p:spPr>
      </p:pic>
      <p:sp>
        <p:nvSpPr>
          <p:cNvPr id="9" name="Espace réservé du contenu 2">
            <a:extLst>
              <a:ext uri="{FF2B5EF4-FFF2-40B4-BE49-F238E27FC236}">
                <a16:creationId xmlns:a16="http://schemas.microsoft.com/office/drawing/2014/main" id="{986BBE5A-5B45-25AB-BC75-63008E4DA699}"/>
              </a:ext>
            </a:extLst>
          </p:cNvPr>
          <p:cNvSpPr>
            <a:spLocks noGrp="1"/>
          </p:cNvSpPr>
          <p:nvPr>
            <p:ph idx="11" hasCustomPrompt="1"/>
          </p:nvPr>
        </p:nvSpPr>
        <p:spPr>
          <a:xfrm>
            <a:off x="2333249" y="3244055"/>
            <a:ext cx="7520299" cy="901969"/>
          </a:xfrm>
          <a:prstGeom prst="rect">
            <a:avLst/>
          </a:prstGeom>
        </p:spPr>
        <p:txBody>
          <a:bodyPr/>
          <a:lstStyle>
            <a:lvl1pPr marL="0" indent="0" algn="ctr">
              <a:buNone/>
              <a:defRPr sz="4800" b="1">
                <a:solidFill>
                  <a:schemeClr val="bg1"/>
                </a:solidFill>
                <a:effectLst>
                  <a:outerShdw blurRad="38100" dist="38100" dir="2700000" algn="tl">
                    <a:srgbClr val="000000">
                      <a:alpha val="43137"/>
                    </a:srgbClr>
                  </a:outerShdw>
                </a:effectLst>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dirty="0"/>
              <a:t>Ajouter votre titre</a:t>
            </a:r>
          </a:p>
        </p:txBody>
      </p:sp>
      <p:sp>
        <p:nvSpPr>
          <p:cNvPr id="11" name="Espace réservé du texte 16">
            <a:extLst>
              <a:ext uri="{FF2B5EF4-FFF2-40B4-BE49-F238E27FC236}">
                <a16:creationId xmlns:a16="http://schemas.microsoft.com/office/drawing/2014/main" id="{50D510D1-77FC-38D9-25B8-EB17E9216C46}"/>
              </a:ext>
            </a:extLst>
          </p:cNvPr>
          <p:cNvSpPr>
            <a:spLocks noGrp="1"/>
          </p:cNvSpPr>
          <p:nvPr>
            <p:ph type="body" sz="quarter" idx="19" hasCustomPrompt="1"/>
          </p:nvPr>
        </p:nvSpPr>
        <p:spPr>
          <a:xfrm>
            <a:off x="2333249" y="2743632"/>
            <a:ext cx="7520299" cy="367038"/>
          </a:xfrm>
          <a:prstGeom prst="rect">
            <a:avLst/>
          </a:prstGeom>
        </p:spPr>
        <p:txBody>
          <a:bodyPr/>
          <a:lstStyle>
            <a:lvl1pPr marL="0" indent="0" algn="ctr">
              <a:buNone/>
              <a:defRPr sz="2400" b="1">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defRPr>
            </a:lvl1pPr>
          </a:lstStyle>
          <a:p>
            <a:pPr lvl="0"/>
            <a:r>
              <a:rPr lang="fr-FR" dirty="0"/>
              <a:t>Titre du document</a:t>
            </a:r>
          </a:p>
        </p:txBody>
      </p:sp>
      <p:sp>
        <p:nvSpPr>
          <p:cNvPr id="12" name="Espace réservé du texte 16">
            <a:extLst>
              <a:ext uri="{FF2B5EF4-FFF2-40B4-BE49-F238E27FC236}">
                <a16:creationId xmlns:a16="http://schemas.microsoft.com/office/drawing/2014/main" id="{8346D477-1D41-AA61-D015-31AEDFAC2850}"/>
              </a:ext>
            </a:extLst>
          </p:cNvPr>
          <p:cNvSpPr>
            <a:spLocks noGrp="1"/>
          </p:cNvSpPr>
          <p:nvPr>
            <p:ph type="body" sz="quarter" idx="21" hasCustomPrompt="1"/>
          </p:nvPr>
        </p:nvSpPr>
        <p:spPr>
          <a:xfrm>
            <a:off x="2333249" y="4279409"/>
            <a:ext cx="7520299" cy="367038"/>
          </a:xfrm>
          <a:prstGeom prst="rect">
            <a:avLst/>
          </a:prstGeom>
        </p:spPr>
        <p:txBody>
          <a:bodyPr/>
          <a:lstStyle>
            <a:lvl1pPr marL="0" indent="0" algn="ctr">
              <a:buNone/>
              <a:defRPr sz="2400" b="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defRPr>
            </a:lvl1pPr>
          </a:lstStyle>
          <a:p>
            <a:pPr lvl="0"/>
            <a:r>
              <a:rPr lang="fr-FR" dirty="0"/>
              <a:t>Date</a:t>
            </a:r>
          </a:p>
        </p:txBody>
      </p:sp>
      <p:pic>
        <p:nvPicPr>
          <p:cNvPr id="15" name="Image 14" descr="Une image contenant Graphique, clipart, graphisme, cercle&#10;&#10;Description générée automatiquement">
            <a:extLst>
              <a:ext uri="{FF2B5EF4-FFF2-40B4-BE49-F238E27FC236}">
                <a16:creationId xmlns:a16="http://schemas.microsoft.com/office/drawing/2014/main" id="{50F8DC13-2F5D-784C-3156-E4B02C9454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64605" y="959082"/>
            <a:ext cx="1651165" cy="1651165"/>
          </a:xfrm>
          <a:prstGeom prst="rect">
            <a:avLst/>
          </a:prstGeom>
          <a:effectLst>
            <a:outerShdw blurRad="50800" dist="38100" dir="2700000" algn="tl" rotWithShape="0">
              <a:prstClr val="black">
                <a:alpha val="40000"/>
              </a:prstClr>
            </a:outerShdw>
          </a:effectLst>
        </p:spPr>
      </p:pic>
      <p:pic>
        <p:nvPicPr>
          <p:cNvPr id="4" name="Image 3">
            <a:extLst>
              <a:ext uri="{FF2B5EF4-FFF2-40B4-BE49-F238E27FC236}">
                <a16:creationId xmlns:a16="http://schemas.microsoft.com/office/drawing/2014/main" id="{02B28C97-284F-0DDC-E94A-216380C2EBE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918794" y="1010867"/>
            <a:ext cx="1108603" cy="1474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234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Questions">
    <p:spTree>
      <p:nvGrpSpPr>
        <p:cNvPr id="1" name=""/>
        <p:cNvGrpSpPr/>
        <p:nvPr/>
      </p:nvGrpSpPr>
      <p:grpSpPr>
        <a:xfrm>
          <a:off x="0" y="0"/>
          <a:ext cx="0" cy="0"/>
          <a:chOff x="0" y="0"/>
          <a:chExt cx="0" cy="0"/>
        </a:xfrm>
      </p:grpSpPr>
      <p:pic>
        <p:nvPicPr>
          <p:cNvPr id="3" name="Image 2" descr="Une image contenant jouet, dessin humoristique&#10;&#10;Description générée automatiquement">
            <a:extLst>
              <a:ext uri="{FF2B5EF4-FFF2-40B4-BE49-F238E27FC236}">
                <a16:creationId xmlns:a16="http://schemas.microsoft.com/office/drawing/2014/main" id="{FE65F578-9442-A2E6-5C51-41A0712F9D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 5" descr="Une image contenant bleu, Turquoise, bleu vert, Bleu sarcelle&#10;&#10;Description générée automatiquement">
            <a:extLst>
              <a:ext uri="{FF2B5EF4-FFF2-40B4-BE49-F238E27FC236}">
                <a16:creationId xmlns:a16="http://schemas.microsoft.com/office/drawing/2014/main" id="{9F09E2C9-5731-9AD3-6838-152C9E1025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re 1">
            <a:extLst>
              <a:ext uri="{FF2B5EF4-FFF2-40B4-BE49-F238E27FC236}">
                <a16:creationId xmlns:a16="http://schemas.microsoft.com/office/drawing/2014/main" id="{D7392DAC-F98E-B62E-C449-F051901B3BED}"/>
              </a:ext>
            </a:extLst>
          </p:cNvPr>
          <p:cNvSpPr>
            <a:spLocks noGrp="1"/>
          </p:cNvSpPr>
          <p:nvPr>
            <p:ph type="title" hasCustomPrompt="1"/>
          </p:nvPr>
        </p:nvSpPr>
        <p:spPr>
          <a:xfrm>
            <a:off x="727104" y="2766218"/>
            <a:ext cx="5368896" cy="1325563"/>
          </a:xfrm>
          <a:prstGeom prst="rect">
            <a:avLst/>
          </a:prstGeom>
        </p:spPr>
        <p:txBody>
          <a:bodyPr/>
          <a:lstStyle>
            <a:lvl1pPr>
              <a:defRPr sz="6000">
                <a:solidFill>
                  <a:schemeClr val="bg1"/>
                </a:solidFill>
                <a:effectLst>
                  <a:outerShdw blurRad="38100" dist="38100" dir="2700000" algn="tl">
                    <a:srgbClr val="000000">
                      <a:alpha val="43137"/>
                    </a:srgbClr>
                  </a:outerShdw>
                </a:effectLst>
                <a:latin typeface="Poppins Black" panose="00000A00000000000000" pitchFamily="2" charset="0"/>
                <a:cs typeface="Poppins Black" panose="00000A00000000000000" pitchFamily="2" charset="0"/>
              </a:defRPr>
            </a:lvl1pPr>
          </a:lstStyle>
          <a:p>
            <a:pPr lvl="0"/>
            <a:r>
              <a:rPr lang="fr-FR" dirty="0"/>
              <a:t>Ajouter votre titre</a:t>
            </a:r>
          </a:p>
        </p:txBody>
      </p:sp>
    </p:spTree>
    <p:extLst>
      <p:ext uri="{BB962C8B-B14F-4D97-AF65-F5344CB8AC3E}">
        <p14:creationId xmlns:p14="http://schemas.microsoft.com/office/powerpoint/2010/main" val="3567959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Disposition personnalisée">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1053875" y="239298"/>
            <a:ext cx="10121148" cy="769442"/>
          </a:xfrm>
          <a:prstGeom prst="rect">
            <a:avLst/>
          </a:prstGeom>
        </p:spPr>
        <p:txBody>
          <a:bodyPr/>
          <a:lstStyle>
            <a:lvl1pPr marL="0" indent="0">
              <a:buNone/>
              <a:defRPr sz="4400" b="1">
                <a:solidFill>
                  <a:srgbClr val="164E7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a:t>
            </a:r>
          </a:p>
        </p:txBody>
      </p:sp>
      <p:sp>
        <p:nvSpPr>
          <p:cNvPr id="15" name="Espace réservé du contenu 2">
            <a:extLst>
              <a:ext uri="{FF2B5EF4-FFF2-40B4-BE49-F238E27FC236}">
                <a16:creationId xmlns:a16="http://schemas.microsoft.com/office/drawing/2014/main" id="{798FC92C-0F5B-4814-ADAD-71B6167A3EA6}"/>
              </a:ext>
            </a:extLst>
          </p:cNvPr>
          <p:cNvSpPr>
            <a:spLocks noGrp="1"/>
          </p:cNvSpPr>
          <p:nvPr>
            <p:ph idx="12" hasCustomPrompt="1"/>
          </p:nvPr>
        </p:nvSpPr>
        <p:spPr>
          <a:xfrm>
            <a:off x="253775" y="239298"/>
            <a:ext cx="763202" cy="769442"/>
          </a:xfrm>
          <a:prstGeom prst="rect">
            <a:avLst/>
          </a:prstGeom>
        </p:spPr>
        <p:txBody>
          <a:bodyPr/>
          <a:lstStyle>
            <a:lvl1pPr marL="0" indent="0">
              <a:buNone/>
              <a:defRPr sz="4400" b="1">
                <a:solidFill>
                  <a:srgbClr val="164E7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0</a:t>
            </a:r>
          </a:p>
        </p:txBody>
      </p:sp>
      <p:sp>
        <p:nvSpPr>
          <p:cNvPr id="16" name="Espace réservé du contenu 2">
            <a:extLst>
              <a:ext uri="{FF2B5EF4-FFF2-40B4-BE49-F238E27FC236}">
                <a16:creationId xmlns:a16="http://schemas.microsoft.com/office/drawing/2014/main" id="{A87B6C4A-CD68-4AC9-BAA8-8EF19E88FB49}"/>
              </a:ext>
            </a:extLst>
          </p:cNvPr>
          <p:cNvSpPr>
            <a:spLocks noGrp="1"/>
          </p:cNvSpPr>
          <p:nvPr>
            <p:ph idx="10" hasCustomPrompt="1"/>
          </p:nvPr>
        </p:nvSpPr>
        <p:spPr>
          <a:xfrm>
            <a:off x="1053875" y="866726"/>
            <a:ext cx="7840743" cy="378123"/>
          </a:xfrm>
          <a:prstGeom prst="rect">
            <a:avLst/>
          </a:prstGeom>
        </p:spPr>
        <p:txBody>
          <a:bodyPr/>
          <a:lstStyle>
            <a:lvl1pPr marL="0" indent="0">
              <a:buNone/>
              <a:defRPr sz="2000">
                <a:solidFill>
                  <a:srgbClr val="164E79"/>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a:t>Ajouter votre titre </a:t>
            </a: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3" y="1751887"/>
            <a:ext cx="10852813" cy="4241589"/>
          </a:xfrm>
          <a:prstGeom prst="rect">
            <a:avLst/>
          </a:prstGeom>
        </p:spPr>
        <p:txBody>
          <a:bodyPr/>
          <a:lstStyle>
            <a:lvl1pPr marL="0" indent="0">
              <a:buNone/>
              <a:defRPr sz="2000">
                <a:solidFill>
                  <a:schemeClr val="tx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en-US" err="1"/>
              <a:t>Ajouter</a:t>
            </a:r>
            <a:r>
              <a:rPr lang="en-US"/>
              <a:t> </a:t>
            </a:r>
            <a:r>
              <a:rPr lang="en-US" err="1"/>
              <a:t>votre</a:t>
            </a:r>
            <a:r>
              <a:rPr lang="en-US"/>
              <a:t> </a:t>
            </a:r>
            <a:r>
              <a:rPr lang="en-US" err="1"/>
              <a:t>texte</a:t>
            </a:r>
            <a:endParaRPr lang="fr-FR"/>
          </a:p>
        </p:txBody>
      </p:sp>
    </p:spTree>
    <p:extLst>
      <p:ext uri="{BB962C8B-B14F-4D97-AF65-F5344CB8AC3E}">
        <p14:creationId xmlns:p14="http://schemas.microsoft.com/office/powerpoint/2010/main" val="394418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6200CCB-BC2E-25BC-FEF0-0EDB5D7F9E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446" y="1008740"/>
            <a:ext cx="10617724" cy="5963554"/>
          </a:xfrm>
          <a:prstGeom prst="rect">
            <a:avLst/>
          </a:prstGeom>
        </p:spPr>
      </p:pic>
      <p:sp>
        <p:nvSpPr>
          <p:cNvPr id="7" name="Espace réservé du contenu 2">
            <a:extLst>
              <a:ext uri="{FF2B5EF4-FFF2-40B4-BE49-F238E27FC236}">
                <a16:creationId xmlns:a16="http://schemas.microsoft.com/office/drawing/2014/main" id="{D3D1FDFF-E822-E93F-B098-3C5E1B01B93B}"/>
              </a:ext>
            </a:extLst>
          </p:cNvPr>
          <p:cNvSpPr>
            <a:spLocks noGrp="1"/>
          </p:cNvSpPr>
          <p:nvPr>
            <p:ph idx="11" hasCustomPrompt="1"/>
          </p:nvPr>
        </p:nvSpPr>
        <p:spPr>
          <a:xfrm>
            <a:off x="669593" y="239298"/>
            <a:ext cx="10505430"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Tree>
    <p:extLst>
      <p:ext uri="{BB962C8B-B14F-4D97-AF65-F5344CB8AC3E}">
        <p14:creationId xmlns:p14="http://schemas.microsoft.com/office/powerpoint/2010/main" val="116458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24626B"/>
                </a:solidFill>
                <a:latin typeface="Poppins Black" panose="00000A00000000000000" pitchFamily="2" charset="0"/>
                <a:cs typeface="Poppins Black" panose="00000A00000000000000" pitchFamily="2" charset="0"/>
              </a:defRPr>
            </a:lvl1pPr>
          </a:lstStyle>
          <a:p>
            <a:pPr lvl="0"/>
            <a:r>
              <a:rPr lang="fr-FR" err="1"/>
              <a:t>Add</a:t>
            </a:r>
            <a:r>
              <a:rPr lang="fr-FR"/>
              <a:t> </a:t>
            </a:r>
            <a:r>
              <a:rPr lang="fr-FR" err="1"/>
              <a:t>your</a:t>
            </a:r>
            <a:r>
              <a:rPr lang="fr-FR"/>
              <a:t> </a:t>
            </a:r>
            <a:r>
              <a:rPr lang="fr-FR" err="1"/>
              <a:t>title</a:t>
            </a:r>
            <a:endParaRPr lang="fr-FR"/>
          </a:p>
        </p:txBody>
      </p:sp>
    </p:spTree>
    <p:extLst>
      <p:ext uri="{BB962C8B-B14F-4D97-AF65-F5344CB8AC3E}">
        <p14:creationId xmlns:p14="http://schemas.microsoft.com/office/powerpoint/2010/main" val="1019845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669593" y="239298"/>
            <a:ext cx="10505430" cy="769442"/>
          </a:xfrm>
          <a:prstGeom prst="rect">
            <a:avLst/>
          </a:prstGeom>
        </p:spPr>
        <p:txBody>
          <a:bodyPr/>
          <a:lstStyle>
            <a:lvl1pPr marL="0" indent="0">
              <a:buNone/>
              <a:defRPr sz="4400" b="1">
                <a:solidFill>
                  <a:srgbClr val="24626B"/>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3" y="1426465"/>
            <a:ext cx="10852813" cy="4567012"/>
          </a:xfrm>
          <a:prstGeom prst="rect">
            <a:avLst/>
          </a:prstGeom>
        </p:spPr>
        <p:txBody>
          <a:bodyPr/>
          <a:lstStyle>
            <a:lvl1pPr marL="0" indent="0">
              <a:buNone/>
              <a:defRPr sz="2000">
                <a:solidFill>
                  <a:schemeClr val="tx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text</a:t>
            </a:r>
            <a:endParaRPr lang="fr-FR"/>
          </a:p>
        </p:txBody>
      </p:sp>
    </p:spTree>
    <p:extLst>
      <p:ext uri="{BB962C8B-B14F-4D97-AF65-F5344CB8AC3E}">
        <p14:creationId xmlns:p14="http://schemas.microsoft.com/office/powerpoint/2010/main" val="1881997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C9D1-D35E-4788-A695-BA1AFC702CB9}"/>
              </a:ext>
            </a:extLst>
          </p:cNvPr>
          <p:cNvSpPr>
            <a:spLocks noGrp="1"/>
          </p:cNvSpPr>
          <p:nvPr>
            <p:ph type="title" hasCustomPrompt="1"/>
          </p:nvPr>
        </p:nvSpPr>
        <p:spPr>
          <a:xfrm>
            <a:off x="727104" y="2766218"/>
            <a:ext cx="5368896" cy="1325563"/>
          </a:xfrm>
          <a:prstGeom prst="rect">
            <a:avLst/>
          </a:prstGeom>
        </p:spPr>
        <p:txBody>
          <a:bodyPr/>
          <a:lstStyle>
            <a:lvl1pPr>
              <a:defRPr>
                <a:solidFill>
                  <a:srgbClr val="437CB4"/>
                </a:solidFill>
                <a:latin typeface="Poppins Black" panose="00000A00000000000000" pitchFamily="2" charset="0"/>
                <a:cs typeface="Poppins Black" panose="00000A00000000000000" pitchFamily="2" charset="0"/>
              </a:defRPr>
            </a:lvl1pPr>
          </a:lstStyle>
          <a:p>
            <a:pPr lvl="0"/>
            <a:r>
              <a:rPr lang="fr-FR" err="1"/>
              <a:t>Add</a:t>
            </a:r>
            <a:r>
              <a:rPr lang="fr-FR"/>
              <a:t> </a:t>
            </a:r>
            <a:r>
              <a:rPr lang="fr-FR" err="1"/>
              <a:t>your</a:t>
            </a:r>
            <a:r>
              <a:rPr lang="fr-FR"/>
              <a:t> </a:t>
            </a:r>
            <a:r>
              <a:rPr lang="fr-FR" err="1"/>
              <a:t>title</a:t>
            </a:r>
            <a:endParaRPr lang="fr-FR"/>
          </a:p>
        </p:txBody>
      </p:sp>
    </p:spTree>
    <p:extLst>
      <p:ext uri="{BB962C8B-B14F-4D97-AF65-F5344CB8AC3E}">
        <p14:creationId xmlns:p14="http://schemas.microsoft.com/office/powerpoint/2010/main" val="219927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14" name="Espace réservé du contenu 2">
            <a:extLst>
              <a:ext uri="{FF2B5EF4-FFF2-40B4-BE49-F238E27FC236}">
                <a16:creationId xmlns:a16="http://schemas.microsoft.com/office/drawing/2014/main" id="{20456BEA-4B46-49FE-B832-7287763D0B16}"/>
              </a:ext>
            </a:extLst>
          </p:cNvPr>
          <p:cNvSpPr>
            <a:spLocks noGrp="1"/>
          </p:cNvSpPr>
          <p:nvPr>
            <p:ph idx="11" hasCustomPrompt="1"/>
          </p:nvPr>
        </p:nvSpPr>
        <p:spPr>
          <a:xfrm>
            <a:off x="669593" y="239298"/>
            <a:ext cx="10505430" cy="769442"/>
          </a:xfrm>
          <a:prstGeom prst="rect">
            <a:avLst/>
          </a:prstGeom>
        </p:spPr>
        <p:txBody>
          <a:bodyPr/>
          <a:lstStyle>
            <a:lvl1pPr marL="0" indent="0">
              <a:buNone/>
              <a:defRPr sz="4400" b="1">
                <a:solidFill>
                  <a:srgbClr val="437CB4"/>
                </a:solidFill>
                <a:latin typeface="Poppins Black" panose="00000A00000000000000" pitchFamily="2" charset="0"/>
                <a:cs typeface="Poppins Black" panose="00000A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title</a:t>
            </a:r>
            <a:endParaRPr lang="fr-FR"/>
          </a:p>
        </p:txBody>
      </p:sp>
      <p:sp>
        <p:nvSpPr>
          <p:cNvPr id="5" name="Espace réservé du contenu 2">
            <a:extLst>
              <a:ext uri="{FF2B5EF4-FFF2-40B4-BE49-F238E27FC236}">
                <a16:creationId xmlns:a16="http://schemas.microsoft.com/office/drawing/2014/main" id="{5C020212-E088-4CD4-B09B-B938BC5FA3D8}"/>
              </a:ext>
            </a:extLst>
          </p:cNvPr>
          <p:cNvSpPr>
            <a:spLocks noGrp="1"/>
          </p:cNvSpPr>
          <p:nvPr>
            <p:ph idx="1" hasCustomPrompt="1"/>
          </p:nvPr>
        </p:nvSpPr>
        <p:spPr>
          <a:xfrm>
            <a:off x="669593" y="1426465"/>
            <a:ext cx="10852813" cy="4567012"/>
          </a:xfrm>
          <a:prstGeom prst="rect">
            <a:avLst/>
          </a:prstGeom>
        </p:spPr>
        <p:txBody>
          <a:bodyPr/>
          <a:lstStyle>
            <a:lvl1pPr marL="0" indent="0">
              <a:buNone/>
              <a:defRPr sz="2000">
                <a:solidFill>
                  <a:schemeClr val="tx1"/>
                </a:solidFill>
                <a:latin typeface="Poppins" panose="00000500000000000000" pitchFamily="2" charset="0"/>
                <a:cs typeface="Poppins" panose="00000500000000000000" pitchFamily="2" charset="0"/>
              </a:defRPr>
            </a:lvl1pPr>
            <a:lvl2pPr>
              <a:buFont typeface="Arial" panose="020B0604020202020204" pitchFamily="34" charset="0"/>
              <a:buChar char="•"/>
              <a:defRPr sz="2000">
                <a:solidFill>
                  <a:schemeClr val="bg1"/>
                </a:solidFill>
              </a:defRPr>
            </a:lvl2pPr>
            <a:lvl3pPr>
              <a:buFont typeface="Arial" panose="020B0604020202020204" pitchFamily="34" charset="0"/>
              <a:buChar char="•"/>
              <a:defRPr sz="2000">
                <a:solidFill>
                  <a:schemeClr val="bg1"/>
                </a:solidFill>
              </a:defRPr>
            </a:lvl3pPr>
            <a:lvl4pPr>
              <a:buFont typeface="Arial" panose="020B0604020202020204" pitchFamily="34" charset="0"/>
              <a:buChar char="•"/>
              <a:defRPr sz="2000">
                <a:solidFill>
                  <a:schemeClr val="bg1"/>
                </a:solidFill>
              </a:defRPr>
            </a:lvl4pPr>
          </a:lstStyle>
          <a:p>
            <a:pPr lvl="0"/>
            <a:r>
              <a:rPr lang="fr-FR" err="1"/>
              <a:t>Add</a:t>
            </a:r>
            <a:r>
              <a:rPr lang="fr-FR"/>
              <a:t> </a:t>
            </a:r>
            <a:r>
              <a:rPr lang="fr-FR" err="1"/>
              <a:t>your</a:t>
            </a:r>
            <a:r>
              <a:rPr lang="fr-FR"/>
              <a:t> </a:t>
            </a:r>
            <a:r>
              <a:rPr lang="fr-FR" err="1"/>
              <a:t>text</a:t>
            </a:r>
            <a:endParaRPr lang="fr-FR"/>
          </a:p>
        </p:txBody>
      </p:sp>
    </p:spTree>
    <p:extLst>
      <p:ext uri="{BB962C8B-B14F-4D97-AF65-F5344CB8AC3E}">
        <p14:creationId xmlns:p14="http://schemas.microsoft.com/office/powerpoint/2010/main" val="4062685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21.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1.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60CD13-2471-4112-A7F8-D8F996CEFC6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90904" y="6246109"/>
            <a:ext cx="291833" cy="405324"/>
          </a:xfrm>
          <a:prstGeom prst="rect">
            <a:avLst/>
          </a:prstGeom>
        </p:spPr>
      </p:pic>
    </p:spTree>
    <p:extLst>
      <p:ext uri="{BB962C8B-B14F-4D97-AF65-F5344CB8AC3E}">
        <p14:creationId xmlns:p14="http://schemas.microsoft.com/office/powerpoint/2010/main" val="411712291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92" r:id="rId4"/>
    <p:sldLayoutId id="2147483747" r:id="rId5"/>
    <p:sldLayoutId id="2147483773" r:id="rId6"/>
    <p:sldLayoutId id="2147483779" r:id="rId7"/>
    <p:sldLayoutId id="2147483774" r:id="rId8"/>
    <p:sldLayoutId id="2147483780" r:id="rId9"/>
    <p:sldLayoutId id="2147483775" r:id="rId10"/>
    <p:sldLayoutId id="2147483781" r:id="rId11"/>
    <p:sldLayoutId id="2147483776" r:id="rId12"/>
    <p:sldLayoutId id="2147483782" r:id="rId13"/>
    <p:sldLayoutId id="2147483783" r:id="rId14"/>
    <p:sldLayoutId id="2147483784" r:id="rId15"/>
    <p:sldLayoutId id="2147483785" r:id="rId16"/>
    <p:sldLayoutId id="2147483761" r:id="rId17"/>
    <p:sldLayoutId id="2147483816" r:id="rId18"/>
    <p:sldLayoutId id="2147483817" r:id="rId19"/>
    <p:sldLayoutId id="2147483822" r:id="rId20"/>
    <p:sldLayoutId id="2147483823" r:id="rId21"/>
    <p:sldLayoutId id="2147483824" r:id="rId22"/>
    <p:sldLayoutId id="2147483825" r:id="rId23"/>
    <p:sldLayoutId id="2147483828" r:id="rId24"/>
    <p:sldLayoutId id="214748382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60CD13-2471-4112-A7F8-D8F996CEFC64}"/>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90904" y="6307655"/>
            <a:ext cx="291833" cy="405324"/>
          </a:xfrm>
          <a:prstGeom prst="rect">
            <a:avLst/>
          </a:prstGeom>
        </p:spPr>
      </p:pic>
      <p:pic>
        <p:nvPicPr>
          <p:cNvPr id="2" name="Image 1">
            <a:extLst>
              <a:ext uri="{FF2B5EF4-FFF2-40B4-BE49-F238E27FC236}">
                <a16:creationId xmlns:a16="http://schemas.microsoft.com/office/drawing/2014/main" id="{840A2782-D914-8B9E-53AD-38953E884CC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62321" y="6281279"/>
            <a:ext cx="430645" cy="366001"/>
          </a:xfrm>
          <a:prstGeom prst="rect">
            <a:avLst/>
          </a:prstGeom>
        </p:spPr>
      </p:pic>
    </p:spTree>
    <p:extLst>
      <p:ext uri="{BB962C8B-B14F-4D97-AF65-F5344CB8AC3E}">
        <p14:creationId xmlns:p14="http://schemas.microsoft.com/office/powerpoint/2010/main" val="61265044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26" r:id="rId20"/>
    <p:sldLayoutId id="2147483827" r:id="rId21"/>
    <p:sldLayoutId id="214748383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142.png"/><Relationship Id="rId4" Type="http://schemas.openxmlformats.org/officeDocument/2006/relationships/image" Target="../media/image141.svg"/></Relationships>
</file>

<file path=ppt/slides/_rels/slide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4.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sv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46.xml"/><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5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3.png"/><Relationship Id="rId17" Type="http://schemas.openxmlformats.org/officeDocument/2006/relationships/image" Target="../media/image68.svg"/><Relationship Id="rId2" Type="http://schemas.openxmlformats.org/officeDocument/2006/relationships/notesSlide" Target="../notesSlides/notesSlide2.xml"/><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62.svg"/><Relationship Id="rId5" Type="http://schemas.openxmlformats.org/officeDocument/2006/relationships/diagramQuickStyle" Target="../diagrams/quickStyle1.xml"/><Relationship Id="rId15" Type="http://schemas.openxmlformats.org/officeDocument/2006/relationships/image" Target="../media/image66.svg"/><Relationship Id="rId10" Type="http://schemas.openxmlformats.org/officeDocument/2006/relationships/image" Target="../media/image61.png"/><Relationship Id="rId19" Type="http://schemas.openxmlformats.org/officeDocument/2006/relationships/image" Target="../media/image44.png"/><Relationship Id="rId4" Type="http://schemas.openxmlformats.org/officeDocument/2006/relationships/diagramLayout" Target="../diagrams/layout1.xml"/><Relationship Id="rId9" Type="http://schemas.openxmlformats.org/officeDocument/2006/relationships/image" Target="../media/image60.sv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3.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notesSlide" Target="../notesSlides/notesSlide4.xm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3" Type="http://schemas.openxmlformats.org/officeDocument/2006/relationships/image" Target="../media/image58.png"/><Relationship Id="rId5" Type="http://schemas.openxmlformats.org/officeDocument/2006/relationships/image" Target="../media/image92.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52" Type="http://schemas.openxmlformats.org/officeDocument/2006/relationships/image" Target="../media/image13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jpe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jpeg"/><Relationship Id="rId20" Type="http://schemas.openxmlformats.org/officeDocument/2006/relationships/image" Target="../media/image107.png"/><Relationship Id="rId41" Type="http://schemas.openxmlformats.org/officeDocument/2006/relationships/image" Target="../media/image128.jpg"/><Relationship Id="rId1" Type="http://schemas.openxmlformats.org/officeDocument/2006/relationships/slideLayout" Target="../slideLayouts/slideLayout25.xml"/><Relationship Id="rId6" Type="http://schemas.openxmlformats.org/officeDocument/2006/relationships/image" Target="../media/image93.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CD5B2E6-6DE4-C913-4D09-639529C27008}"/>
              </a:ext>
            </a:extLst>
          </p:cNvPr>
          <p:cNvSpPr>
            <a:spLocks noGrp="1"/>
          </p:cNvSpPr>
          <p:nvPr>
            <p:ph idx="11"/>
          </p:nvPr>
        </p:nvSpPr>
        <p:spPr>
          <a:xfrm>
            <a:off x="85537" y="2934368"/>
            <a:ext cx="12020926" cy="901969"/>
          </a:xfrm>
        </p:spPr>
        <p:txBody>
          <a:bodyPr/>
          <a:lstStyle/>
          <a:p>
            <a:pPr>
              <a:lnSpc>
                <a:spcPct val="100000"/>
              </a:lnSpc>
            </a:pPr>
            <a:r>
              <a:rPr lang="fr-FR" sz="4000" dirty="0"/>
              <a:t>Cybersécurité et conformité réglementaire :</a:t>
            </a:r>
          </a:p>
        </p:txBody>
      </p:sp>
      <p:sp>
        <p:nvSpPr>
          <p:cNvPr id="4" name="Espace réservé du texte 3">
            <a:extLst>
              <a:ext uri="{FF2B5EF4-FFF2-40B4-BE49-F238E27FC236}">
                <a16:creationId xmlns:a16="http://schemas.microsoft.com/office/drawing/2014/main" id="{1B9081B8-9E23-E2D1-54D6-201ED6BAB048}"/>
              </a:ext>
            </a:extLst>
          </p:cNvPr>
          <p:cNvSpPr>
            <a:spLocks noGrp="1"/>
          </p:cNvSpPr>
          <p:nvPr>
            <p:ph type="body" sz="quarter" idx="19"/>
          </p:nvPr>
        </p:nvSpPr>
        <p:spPr>
          <a:xfrm>
            <a:off x="256987" y="3573874"/>
            <a:ext cx="11487526" cy="459901"/>
          </a:xfrm>
        </p:spPr>
        <p:txBody>
          <a:bodyPr/>
          <a:lstStyle/>
          <a:p>
            <a:r>
              <a:rPr lang="fr-FR" dirty="0">
                <a:solidFill>
                  <a:srgbClr val="F28F38"/>
                </a:solidFill>
              </a:rPr>
              <a:t>Stratégies d'anonymisation pour protéger les données personnelles contre les risques de fuites</a:t>
            </a:r>
          </a:p>
        </p:txBody>
      </p:sp>
      <p:sp>
        <p:nvSpPr>
          <p:cNvPr id="7" name="Espace réservé du texte 6">
            <a:extLst>
              <a:ext uri="{FF2B5EF4-FFF2-40B4-BE49-F238E27FC236}">
                <a16:creationId xmlns:a16="http://schemas.microsoft.com/office/drawing/2014/main" id="{49BBF875-F456-F8FE-10FA-49F54D359646}"/>
              </a:ext>
            </a:extLst>
          </p:cNvPr>
          <p:cNvSpPr>
            <a:spLocks noGrp="1"/>
          </p:cNvSpPr>
          <p:nvPr>
            <p:ph type="body" sz="quarter" idx="21"/>
          </p:nvPr>
        </p:nvSpPr>
        <p:spPr>
          <a:xfrm>
            <a:off x="2240600" y="4488262"/>
            <a:ext cx="7520299" cy="367038"/>
          </a:xfrm>
        </p:spPr>
        <p:txBody>
          <a:bodyPr/>
          <a:lstStyle/>
          <a:p>
            <a:r>
              <a:rPr lang="fr-FR" sz="1800" dirty="0"/>
              <a:t>Jeudi 3 octobre 2024</a:t>
            </a:r>
          </a:p>
        </p:txBody>
      </p:sp>
      <p:sp>
        <p:nvSpPr>
          <p:cNvPr id="12" name="Espace réservé du texte 2">
            <a:extLst>
              <a:ext uri="{FF2B5EF4-FFF2-40B4-BE49-F238E27FC236}">
                <a16:creationId xmlns:a16="http://schemas.microsoft.com/office/drawing/2014/main" id="{FB68A086-D5FD-1CF4-E09D-449323BCDC3A}"/>
              </a:ext>
            </a:extLst>
          </p:cNvPr>
          <p:cNvSpPr txBox="1">
            <a:spLocks/>
          </p:cNvSpPr>
          <p:nvPr/>
        </p:nvSpPr>
        <p:spPr>
          <a:xfrm>
            <a:off x="5880628" y="5720255"/>
            <a:ext cx="4285479" cy="30149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bg1"/>
                </a:solidFill>
                <a:effectLst>
                  <a:outerShdw blurRad="38100" dist="38100" dir="2700000" algn="tl">
                    <a:srgbClr val="000000">
                      <a:alpha val="43137"/>
                    </a:srgbClr>
                  </a:outerShdw>
                </a:effectLst>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Christophe Larivierre</a:t>
            </a:r>
          </a:p>
          <a:p>
            <a:endParaRPr lang="fr-FR" dirty="0">
              <a:solidFill>
                <a:srgbClr val="23AAC3"/>
              </a:solidFill>
            </a:endParaRPr>
          </a:p>
        </p:txBody>
      </p:sp>
      <p:sp>
        <p:nvSpPr>
          <p:cNvPr id="13" name="Espace réservé du texte 3">
            <a:extLst>
              <a:ext uri="{FF2B5EF4-FFF2-40B4-BE49-F238E27FC236}">
                <a16:creationId xmlns:a16="http://schemas.microsoft.com/office/drawing/2014/main" id="{BC98B6E2-6A83-10A3-8ED1-975EF74D2AA7}"/>
              </a:ext>
            </a:extLst>
          </p:cNvPr>
          <p:cNvSpPr txBox="1">
            <a:spLocks/>
          </p:cNvSpPr>
          <p:nvPr/>
        </p:nvSpPr>
        <p:spPr>
          <a:xfrm>
            <a:off x="6325511" y="6101095"/>
            <a:ext cx="4285482" cy="3014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154E79"/>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dirty="0">
                <a:solidFill>
                  <a:schemeClr val="bg1"/>
                </a:solidFill>
              </a:rPr>
              <a:t>Business </a:t>
            </a:r>
            <a:r>
              <a:rPr lang="fr-FR" sz="1200" dirty="0" err="1">
                <a:solidFill>
                  <a:schemeClr val="bg1"/>
                </a:solidFill>
              </a:rPr>
              <a:t>Development</a:t>
            </a:r>
            <a:r>
              <a:rPr lang="fr-FR" sz="1200" dirty="0">
                <a:solidFill>
                  <a:schemeClr val="bg1"/>
                </a:solidFill>
              </a:rPr>
              <a:t> Manager,</a:t>
            </a:r>
            <a:br>
              <a:rPr lang="fr-FR" sz="1200" dirty="0">
                <a:solidFill>
                  <a:schemeClr val="bg1"/>
                </a:solidFill>
              </a:rPr>
            </a:br>
            <a:r>
              <a:rPr lang="fr-FR" sz="1200" dirty="0">
                <a:solidFill>
                  <a:schemeClr val="bg1"/>
                </a:solidFill>
              </a:rPr>
              <a:t>ARCAD Software </a:t>
            </a:r>
          </a:p>
        </p:txBody>
      </p:sp>
      <p:pic>
        <p:nvPicPr>
          <p:cNvPr id="1026" name="Picture 2" descr="Security Forum – 3 octobre 2024 (BE)">
            <a:extLst>
              <a:ext uri="{FF2B5EF4-FFF2-40B4-BE49-F238E27FC236}">
                <a16:creationId xmlns:a16="http://schemas.microsoft.com/office/drawing/2014/main" id="{01AA280C-6456-590A-B525-A170F8834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87" y="235938"/>
            <a:ext cx="2988524" cy="17893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habits, personne, Blazer, vêtements habillés&#10;&#10;Description générée automatiquement">
            <a:extLst>
              <a:ext uri="{FF2B5EF4-FFF2-40B4-BE49-F238E27FC236}">
                <a16:creationId xmlns:a16="http://schemas.microsoft.com/office/drawing/2014/main" id="{3D4CD265-A933-4DC9-611C-6A594A325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6312" y="4224528"/>
            <a:ext cx="3900487" cy="5850730"/>
          </a:xfrm>
          <a:prstGeom prst="rect">
            <a:avLst/>
          </a:prstGeom>
        </p:spPr>
      </p:pic>
    </p:spTree>
    <p:extLst>
      <p:ext uri="{BB962C8B-B14F-4D97-AF65-F5344CB8AC3E}">
        <p14:creationId xmlns:p14="http://schemas.microsoft.com/office/powerpoint/2010/main" val="189238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94478D68-01D7-2686-DB5A-B4844D28FACD}"/>
              </a:ext>
            </a:extLst>
          </p:cNvPr>
          <p:cNvSpPr/>
          <p:nvPr/>
        </p:nvSpPr>
        <p:spPr>
          <a:xfrm>
            <a:off x="1" y="5973456"/>
            <a:ext cx="12191999" cy="769441"/>
          </a:xfrm>
          <a:prstGeom prst="roundRect">
            <a:avLst>
              <a:gd name="adj" fmla="val 0"/>
            </a:avLst>
          </a:prstGeom>
          <a:solidFill>
            <a:srgbClr val="15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a:solidFill>
                <a:srgbClr val="C3E5F3"/>
              </a:solidFill>
            </a:endParaRPr>
          </a:p>
        </p:txBody>
      </p:sp>
      <p:sp>
        <p:nvSpPr>
          <p:cNvPr id="8" name="Espace réservé du contenu 8">
            <a:extLst>
              <a:ext uri="{FF2B5EF4-FFF2-40B4-BE49-F238E27FC236}">
                <a16:creationId xmlns:a16="http://schemas.microsoft.com/office/drawing/2014/main" id="{EFA40DD6-5E37-C4E3-B171-597334561D78}"/>
              </a:ext>
            </a:extLst>
          </p:cNvPr>
          <p:cNvSpPr>
            <a:spLocks noGrp="1"/>
          </p:cNvSpPr>
          <p:nvPr>
            <p:ph idx="11"/>
          </p:nvPr>
        </p:nvSpPr>
        <p:spPr>
          <a:xfrm>
            <a:off x="263952" y="235439"/>
            <a:ext cx="11737059" cy="769443"/>
          </a:xfrm>
        </p:spPr>
        <p:txBody>
          <a:bodyPr lIns="91440" tIns="45720" rIns="91440" bIns="45720" anchor="t"/>
          <a:lstStyle/>
          <a:p>
            <a:r>
              <a:rPr lang="fr-FR" sz="4000" dirty="0">
                <a:solidFill>
                  <a:srgbClr val="164E79"/>
                </a:solidFill>
                <a:latin typeface="Poppins Black"/>
                <a:ea typeface="+mj-ea"/>
                <a:cs typeface="Poppins Black"/>
              </a:rPr>
              <a:t>Test Data Management : DOT </a:t>
            </a:r>
            <a:r>
              <a:rPr lang="fr-FR" sz="4000" dirty="0" err="1">
                <a:solidFill>
                  <a:srgbClr val="164E79"/>
                </a:solidFill>
                <a:latin typeface="Poppins Black"/>
                <a:ea typeface="+mj-ea"/>
                <a:cs typeface="Poppins Black"/>
              </a:rPr>
              <a:t>Extract</a:t>
            </a:r>
            <a:endParaRPr lang="fr-FR" sz="4000" dirty="0">
              <a:solidFill>
                <a:srgbClr val="164E79"/>
              </a:solidFill>
              <a:latin typeface="Poppins Black"/>
              <a:ea typeface="+mj-ea"/>
              <a:cs typeface="Poppins Black"/>
            </a:endParaRPr>
          </a:p>
        </p:txBody>
      </p:sp>
      <p:sp>
        <p:nvSpPr>
          <p:cNvPr id="3" name="TextBox 18">
            <a:extLst>
              <a:ext uri="{FF2B5EF4-FFF2-40B4-BE49-F238E27FC236}">
                <a16:creationId xmlns:a16="http://schemas.microsoft.com/office/drawing/2014/main" id="{C10EFCE1-F9D1-32F7-B9ED-2EBD50754587}"/>
              </a:ext>
            </a:extLst>
          </p:cNvPr>
          <p:cNvSpPr txBox="1"/>
          <p:nvPr/>
        </p:nvSpPr>
        <p:spPr>
          <a:xfrm>
            <a:off x="402295" y="1127838"/>
            <a:ext cx="11144675" cy="738664"/>
          </a:xfrm>
          <a:prstGeom prst="rect">
            <a:avLst/>
          </a:prstGeom>
        </p:spPr>
        <p:txBody>
          <a:bodyPr wrap="square" lIns="0" tIns="0" rIns="0" bIns="0" rtlCol="0" anchor="t">
            <a:spAutoFit/>
          </a:bodyPr>
          <a:lstStyle/>
          <a:p>
            <a:r>
              <a:rPr lang="en-US" sz="2400" dirty="0" err="1">
                <a:solidFill>
                  <a:srgbClr val="154E79"/>
                </a:solidFill>
                <a:latin typeface="Poppins" panose="00000500000000000000" pitchFamily="2" charset="0"/>
                <a:cs typeface="Poppins" panose="00000500000000000000" pitchFamily="2" charset="0"/>
              </a:rPr>
              <a:t>Créez</a:t>
            </a:r>
            <a:r>
              <a:rPr lang="en-US" sz="2400" dirty="0">
                <a:solidFill>
                  <a:srgbClr val="154E79"/>
                </a:solidFill>
                <a:latin typeface="Poppins" panose="00000500000000000000" pitchFamily="2" charset="0"/>
                <a:cs typeface="Poppins" panose="00000500000000000000" pitchFamily="2" charset="0"/>
              </a:rPr>
              <a:t> par </a:t>
            </a:r>
            <a:r>
              <a:rPr lang="en-US" sz="2400" b="1" dirty="0" err="1">
                <a:solidFill>
                  <a:srgbClr val="154E79"/>
                </a:solidFill>
                <a:latin typeface="Poppins" panose="00000500000000000000" pitchFamily="2" charset="0"/>
                <a:cs typeface="Poppins" panose="00000500000000000000" pitchFamily="2" charset="0"/>
              </a:rPr>
              <a:t>échantillonnage</a:t>
            </a:r>
            <a:r>
              <a:rPr lang="en-US" sz="2400" dirty="0">
                <a:solidFill>
                  <a:srgbClr val="154E79"/>
                </a:solidFill>
                <a:latin typeface="Poppins" panose="00000500000000000000" pitchFamily="2" charset="0"/>
                <a:cs typeface="Poppins" panose="00000500000000000000" pitchFamily="2" charset="0"/>
              </a:rPr>
              <a:t> des ensembles de </a:t>
            </a:r>
            <a:r>
              <a:rPr lang="en-US" sz="2400" b="1" dirty="0" err="1">
                <a:solidFill>
                  <a:srgbClr val="154E79"/>
                </a:solidFill>
                <a:latin typeface="Poppins" panose="00000500000000000000" pitchFamily="2" charset="0"/>
                <a:cs typeface="Poppins" panose="00000500000000000000" pitchFamily="2" charset="0"/>
              </a:rPr>
              <a:t>données</a:t>
            </a:r>
            <a:r>
              <a:rPr lang="en-US" sz="2400" b="1" dirty="0">
                <a:solidFill>
                  <a:srgbClr val="154E79"/>
                </a:solidFill>
                <a:latin typeface="Poppins" panose="00000500000000000000" pitchFamily="2" charset="0"/>
                <a:cs typeface="Poppins" panose="00000500000000000000" pitchFamily="2" charset="0"/>
              </a:rPr>
              <a:t> de tests </a:t>
            </a:r>
            <a:r>
              <a:rPr lang="en-US" sz="2400" b="1" dirty="0" err="1">
                <a:solidFill>
                  <a:srgbClr val="154E79"/>
                </a:solidFill>
                <a:latin typeface="Poppins" panose="00000500000000000000" pitchFamily="2" charset="0"/>
                <a:cs typeface="Poppins" panose="00000500000000000000" pitchFamily="2" charset="0"/>
              </a:rPr>
              <a:t>réalistes</a:t>
            </a:r>
            <a:endParaRPr lang="en-US" sz="2400" b="1" dirty="0">
              <a:solidFill>
                <a:srgbClr val="154E79"/>
              </a:solidFill>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70F10548-24A4-5EC1-5C19-C0DA7AE0AE5E}"/>
              </a:ext>
            </a:extLst>
          </p:cNvPr>
          <p:cNvSpPr txBox="1"/>
          <p:nvPr/>
        </p:nvSpPr>
        <p:spPr>
          <a:xfrm>
            <a:off x="3499095" y="1623649"/>
            <a:ext cx="8149447" cy="4108048"/>
          </a:xfrm>
          <a:prstGeom prst="rect">
            <a:avLst/>
          </a:prstGeom>
          <a:noFill/>
        </p:spPr>
        <p:txBody>
          <a:bodyPr wrap="square" rtlCol="0">
            <a:spAutoFit/>
          </a:bodyPr>
          <a:lstStyle/>
          <a:p>
            <a:pPr marL="171446" indent="-171446" fontAlgn="t">
              <a:buFont typeface="Arial" panose="020B0604020202020204" pitchFamily="34" charset="0"/>
              <a:buChar char="•"/>
            </a:pPr>
            <a:r>
              <a:rPr lang="fr-FR" sz="2133" b="1" dirty="0">
                <a:solidFill>
                  <a:srgbClr val="154E79"/>
                </a:solidFill>
                <a:latin typeface="Poppins" panose="00000500000000000000" pitchFamily="2" charset="0"/>
                <a:cs typeface="Poppins" panose="00000500000000000000" pitchFamily="2" charset="0"/>
              </a:rPr>
              <a:t>Automatisation</a:t>
            </a:r>
            <a:r>
              <a:rPr lang="fr-FR" sz="2133" dirty="0">
                <a:solidFill>
                  <a:srgbClr val="154E79"/>
                </a:solidFill>
                <a:latin typeface="Poppins" panose="00000500000000000000" pitchFamily="2" charset="0"/>
                <a:cs typeface="Poppins" panose="00000500000000000000" pitchFamily="2" charset="0"/>
              </a:rPr>
              <a:t> de </a:t>
            </a:r>
            <a:r>
              <a:rPr lang="fr-FR" sz="2133" b="1" dirty="0">
                <a:solidFill>
                  <a:srgbClr val="154E79"/>
                </a:solidFill>
                <a:latin typeface="Poppins" panose="00000500000000000000" pitchFamily="2" charset="0"/>
                <a:cs typeface="Poppins" panose="00000500000000000000" pitchFamily="2" charset="0"/>
              </a:rPr>
              <a:t>l'extraction</a:t>
            </a:r>
            <a:r>
              <a:rPr lang="fr-FR" sz="2133" dirty="0">
                <a:solidFill>
                  <a:srgbClr val="154E79"/>
                </a:solidFill>
                <a:latin typeface="Poppins" panose="00000500000000000000" pitchFamily="2" charset="0"/>
                <a:cs typeface="Poppins" panose="00000500000000000000" pitchFamily="2" charset="0"/>
              </a:rPr>
              <a:t> des données de production tout en maintenant </a:t>
            </a:r>
            <a:r>
              <a:rPr lang="fr-FR" sz="2133" b="1" dirty="0">
                <a:solidFill>
                  <a:srgbClr val="154E79"/>
                </a:solidFill>
                <a:latin typeface="Poppins" panose="00000500000000000000" pitchFamily="2" charset="0"/>
                <a:cs typeface="Poppins" panose="00000500000000000000" pitchFamily="2" charset="0"/>
              </a:rPr>
              <a:t>l'intégrité référentielle</a:t>
            </a:r>
            <a:br>
              <a:rPr lang="fr-FR" sz="2133" b="1" dirty="0">
                <a:solidFill>
                  <a:srgbClr val="154E79"/>
                </a:solidFill>
                <a:latin typeface="Poppins" panose="00000500000000000000" pitchFamily="2" charset="0"/>
                <a:cs typeface="Poppins" panose="00000500000000000000" pitchFamily="2" charset="0"/>
              </a:rPr>
            </a:br>
            <a:endParaRPr lang="fr-FR" sz="2133" b="1" dirty="0">
              <a:solidFill>
                <a:srgbClr val="154E79"/>
              </a:solidFill>
              <a:latin typeface="Poppins" panose="00000500000000000000" pitchFamily="2" charset="0"/>
              <a:cs typeface="Poppins" panose="00000500000000000000" pitchFamily="2" charset="0"/>
            </a:endParaRPr>
          </a:p>
          <a:p>
            <a:pPr marL="171446" indent="-171446" fontAlgn="t">
              <a:spcAft>
                <a:spcPts val="600"/>
              </a:spcAft>
              <a:buFont typeface="Arial" panose="020B0604020202020204" pitchFamily="34" charset="0"/>
              <a:buChar char="•"/>
            </a:pPr>
            <a:r>
              <a:rPr lang="fr-FR" sz="2133" dirty="0">
                <a:solidFill>
                  <a:srgbClr val="154E79"/>
                </a:solidFill>
                <a:latin typeface="Poppins" panose="00000500000000000000" pitchFamily="2" charset="0"/>
                <a:cs typeface="Poppins" panose="00000500000000000000" pitchFamily="2" charset="0"/>
              </a:rPr>
              <a:t>Création d'un ensemble de données :</a:t>
            </a:r>
          </a:p>
          <a:p>
            <a:pPr marL="628635" lvl="1" indent="-171446" fontAlgn="t">
              <a:buFont typeface="Arial" panose="020B0604020202020204" pitchFamily="34" charset="0"/>
              <a:buChar char="•"/>
            </a:pPr>
            <a:r>
              <a:rPr lang="fr-FR" sz="2133" dirty="0">
                <a:solidFill>
                  <a:srgbClr val="154E79"/>
                </a:solidFill>
                <a:latin typeface="Poppins" panose="00000500000000000000" pitchFamily="2" charset="0"/>
                <a:cs typeface="Poppins" panose="00000500000000000000" pitchFamily="2" charset="0"/>
              </a:rPr>
              <a:t>suffisamment </a:t>
            </a:r>
            <a:r>
              <a:rPr lang="fr-FR" sz="2133" b="1" dirty="0">
                <a:solidFill>
                  <a:srgbClr val="154E79"/>
                </a:solidFill>
                <a:latin typeface="Poppins" panose="00000500000000000000" pitchFamily="2" charset="0"/>
                <a:cs typeface="Poppins" panose="00000500000000000000" pitchFamily="2" charset="0"/>
              </a:rPr>
              <a:t>petit</a:t>
            </a:r>
            <a:r>
              <a:rPr lang="fr-FR" sz="2133" dirty="0">
                <a:solidFill>
                  <a:srgbClr val="154E79"/>
                </a:solidFill>
                <a:latin typeface="Poppins" panose="00000500000000000000" pitchFamily="2" charset="0"/>
                <a:cs typeface="Poppins" panose="00000500000000000000" pitchFamily="2" charset="0"/>
              </a:rPr>
              <a:t> pour permettre des </a:t>
            </a:r>
            <a:r>
              <a:rPr lang="fr-FR" sz="2133" b="1" dirty="0">
                <a:solidFill>
                  <a:srgbClr val="154E79"/>
                </a:solidFill>
                <a:latin typeface="Poppins" panose="00000500000000000000" pitchFamily="2" charset="0"/>
                <a:cs typeface="Poppins" panose="00000500000000000000" pitchFamily="2" charset="0"/>
              </a:rPr>
              <a:t>cycles de test rapides</a:t>
            </a:r>
            <a:r>
              <a:rPr lang="fr-FR" sz="2133" dirty="0">
                <a:solidFill>
                  <a:srgbClr val="154E79"/>
                </a:solidFill>
                <a:latin typeface="Poppins" panose="00000500000000000000" pitchFamily="2" charset="0"/>
                <a:cs typeface="Poppins" panose="00000500000000000000" pitchFamily="2" charset="0"/>
              </a:rPr>
              <a:t>, </a:t>
            </a:r>
          </a:p>
          <a:p>
            <a:pPr marL="628635" lvl="1" indent="-171446" fontAlgn="t">
              <a:buFont typeface="Arial" panose="020B0604020202020204" pitchFamily="34" charset="0"/>
              <a:buChar char="•"/>
            </a:pPr>
            <a:r>
              <a:rPr lang="fr-FR" sz="2133" dirty="0">
                <a:solidFill>
                  <a:srgbClr val="154E79"/>
                </a:solidFill>
                <a:latin typeface="Poppins" panose="00000500000000000000" pitchFamily="2" charset="0"/>
                <a:cs typeface="Poppins" panose="00000500000000000000" pitchFamily="2" charset="0"/>
              </a:rPr>
              <a:t>mais suffisamment </a:t>
            </a:r>
            <a:r>
              <a:rPr lang="fr-FR" sz="2133" b="1" dirty="0">
                <a:solidFill>
                  <a:srgbClr val="154E79"/>
                </a:solidFill>
                <a:latin typeface="Poppins" panose="00000500000000000000" pitchFamily="2" charset="0"/>
                <a:cs typeface="Poppins" panose="00000500000000000000" pitchFamily="2" charset="0"/>
              </a:rPr>
              <a:t>grand et exhaustif</a:t>
            </a:r>
            <a:r>
              <a:rPr lang="fr-FR" sz="2133" dirty="0">
                <a:solidFill>
                  <a:srgbClr val="154E79"/>
                </a:solidFill>
                <a:latin typeface="Poppins" panose="00000500000000000000" pitchFamily="2" charset="0"/>
                <a:cs typeface="Poppins" panose="00000500000000000000" pitchFamily="2" charset="0"/>
              </a:rPr>
              <a:t> pour refléter avec précision la </a:t>
            </a:r>
            <a:r>
              <a:rPr lang="fr-FR" sz="2133" b="1" dirty="0">
                <a:solidFill>
                  <a:srgbClr val="154E79"/>
                </a:solidFill>
                <a:latin typeface="Poppins" panose="00000500000000000000" pitchFamily="2" charset="0"/>
                <a:cs typeface="Poppins" panose="00000500000000000000" pitchFamily="2" charset="0"/>
              </a:rPr>
              <a:t>variété</a:t>
            </a:r>
            <a:r>
              <a:rPr lang="fr-FR" sz="2133" dirty="0">
                <a:solidFill>
                  <a:srgbClr val="154E79"/>
                </a:solidFill>
                <a:latin typeface="Poppins" panose="00000500000000000000" pitchFamily="2" charset="0"/>
                <a:cs typeface="Poppins" panose="00000500000000000000" pitchFamily="2" charset="0"/>
              </a:rPr>
              <a:t> des données de production</a:t>
            </a:r>
          </a:p>
          <a:p>
            <a:pPr marL="628635" lvl="1" indent="-171446" fontAlgn="t">
              <a:buFont typeface="Arial" panose="020B0604020202020204" pitchFamily="34" charset="0"/>
              <a:buChar char="•"/>
            </a:pPr>
            <a:endParaRPr lang="fr-FR" sz="2133" dirty="0">
              <a:solidFill>
                <a:srgbClr val="154E79"/>
              </a:solidFill>
              <a:latin typeface="Poppins" panose="00000500000000000000" pitchFamily="2" charset="0"/>
              <a:cs typeface="Poppins" panose="00000500000000000000" pitchFamily="2" charset="0"/>
            </a:endParaRPr>
          </a:p>
          <a:p>
            <a:pPr marL="800100" lvl="7" indent="-342900" fontAlgn="t">
              <a:buFont typeface="Wingdings" pitchFamily="2" charset="2"/>
              <a:buChar char="Ø"/>
            </a:pPr>
            <a:r>
              <a:rPr lang="fr-FR" sz="2133" b="1" dirty="0">
                <a:solidFill>
                  <a:srgbClr val="154E79"/>
                </a:solidFill>
                <a:latin typeface="Poppins" panose="00000500000000000000" pitchFamily="2" charset="0"/>
                <a:cs typeface="Poppins" panose="00000500000000000000" pitchFamily="2" charset="0"/>
              </a:rPr>
              <a:t>Optimisation des infrastructures</a:t>
            </a:r>
          </a:p>
          <a:p>
            <a:pPr marL="800100" lvl="7" indent="-342900" fontAlgn="t">
              <a:buFont typeface="Wingdings" pitchFamily="2" charset="2"/>
              <a:buChar char="Ø"/>
            </a:pPr>
            <a:r>
              <a:rPr lang="fr-FR" sz="2133" b="1" dirty="0">
                <a:solidFill>
                  <a:srgbClr val="154E79"/>
                </a:solidFill>
                <a:latin typeface="Poppins" panose="00000500000000000000" pitchFamily="2" charset="0"/>
                <a:cs typeface="Poppins" panose="00000500000000000000" pitchFamily="2" charset="0"/>
              </a:rPr>
              <a:t>Optimisation des performances</a:t>
            </a:r>
          </a:p>
          <a:p>
            <a:pPr marL="800100" lvl="7" indent="-342900" fontAlgn="t">
              <a:buFont typeface="Wingdings" pitchFamily="2" charset="2"/>
              <a:buChar char="Ø"/>
            </a:pPr>
            <a:r>
              <a:rPr lang="fr-FR" sz="2133" b="1" dirty="0">
                <a:solidFill>
                  <a:srgbClr val="154E79"/>
                </a:solidFill>
                <a:latin typeface="Poppins" panose="00000500000000000000" pitchFamily="2" charset="0"/>
                <a:cs typeface="Poppins" panose="00000500000000000000" pitchFamily="2" charset="0"/>
              </a:rPr>
              <a:t>Sobriété énergétique</a:t>
            </a:r>
          </a:p>
        </p:txBody>
      </p:sp>
      <p:sp>
        <p:nvSpPr>
          <p:cNvPr id="7" name="ZoneTexte 6">
            <a:extLst>
              <a:ext uri="{FF2B5EF4-FFF2-40B4-BE49-F238E27FC236}">
                <a16:creationId xmlns:a16="http://schemas.microsoft.com/office/drawing/2014/main" id="{80F839DC-634F-D6AE-397A-DC14FF436A60}"/>
              </a:ext>
            </a:extLst>
          </p:cNvPr>
          <p:cNvSpPr txBox="1"/>
          <p:nvPr/>
        </p:nvSpPr>
        <p:spPr>
          <a:xfrm>
            <a:off x="2976881" y="6158120"/>
            <a:ext cx="7283460" cy="400110"/>
          </a:xfrm>
          <a:prstGeom prst="rect">
            <a:avLst/>
          </a:prstGeom>
          <a:noFill/>
          <a:effectLst>
            <a:outerShdw blurRad="50800" dist="38100" dir="2700000" algn="tl" rotWithShape="0">
              <a:prstClr val="black">
                <a:alpha val="40000"/>
              </a:prstClr>
            </a:outerShdw>
          </a:effectLst>
        </p:spPr>
        <p:txBody>
          <a:bodyPr wrap="square">
            <a:spAutoFit/>
          </a:bodyPr>
          <a:lstStyle/>
          <a:p>
            <a:pPr defTabSz="914377" eaLnBrk="0" fontAlgn="base" hangingPunct="0">
              <a:spcBef>
                <a:spcPct val="0"/>
              </a:spcBef>
              <a:spcAft>
                <a:spcPct val="0"/>
              </a:spcAft>
            </a:pPr>
            <a:r>
              <a:rPr lang="fr-FR" altLang="fr-FR" sz="2000" b="1" dirty="0">
                <a:solidFill>
                  <a:srgbClr val="FFFFFF"/>
                </a:solidFill>
                <a:latin typeface="Poppins" panose="00000500000000000000" pitchFamily="2" charset="0"/>
                <a:cs typeface="Poppins" panose="00000500000000000000" pitchFamily="2" charset="0"/>
              </a:rPr>
              <a:t>Réduction des coûts et de l’empreinte carbone</a:t>
            </a:r>
          </a:p>
        </p:txBody>
      </p:sp>
      <p:pic>
        <p:nvPicPr>
          <p:cNvPr id="6" name="Graphique 5" descr="Compost avec un remplissage uni">
            <a:extLst>
              <a:ext uri="{FF2B5EF4-FFF2-40B4-BE49-F238E27FC236}">
                <a16:creationId xmlns:a16="http://schemas.microsoft.com/office/drawing/2014/main" id="{D2F4C57B-9F40-DF23-D6D3-0F8B07A75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2627" y="6090351"/>
            <a:ext cx="566424" cy="566424"/>
          </a:xfrm>
          <a:prstGeom prst="rect">
            <a:avLst/>
          </a:prstGeom>
          <a:effectLst>
            <a:outerShdw blurRad="50800" dist="38100" dir="2700000" algn="tl" rotWithShape="0">
              <a:prstClr val="black">
                <a:alpha val="40000"/>
              </a:prstClr>
            </a:outerShdw>
          </a:effectLst>
        </p:spPr>
      </p:pic>
      <p:pic>
        <p:nvPicPr>
          <p:cNvPr id="10" name="Image 9" descr="Une image contenant jouet, dessin humoristique&#10;&#10;Description générée automatiquement">
            <a:extLst>
              <a:ext uri="{FF2B5EF4-FFF2-40B4-BE49-F238E27FC236}">
                <a16:creationId xmlns:a16="http://schemas.microsoft.com/office/drawing/2014/main" id="{43C6CAB0-5422-ED26-3C25-C70C1ABE7949}"/>
              </a:ext>
            </a:extLst>
          </p:cNvPr>
          <p:cNvPicPr>
            <a:picLocks noChangeAspect="1"/>
          </p:cNvPicPr>
          <p:nvPr/>
        </p:nvPicPr>
        <p:blipFill>
          <a:blip r:embed="rId5"/>
          <a:stretch>
            <a:fillRect/>
          </a:stretch>
        </p:blipFill>
        <p:spPr>
          <a:xfrm>
            <a:off x="-395831" y="2425708"/>
            <a:ext cx="5065633" cy="2849419"/>
          </a:xfrm>
          <a:prstGeom prst="rect">
            <a:avLst/>
          </a:prstGeom>
        </p:spPr>
      </p:pic>
      <p:pic>
        <p:nvPicPr>
          <p:cNvPr id="2" name="Image 1">
            <a:extLst>
              <a:ext uri="{FF2B5EF4-FFF2-40B4-BE49-F238E27FC236}">
                <a16:creationId xmlns:a16="http://schemas.microsoft.com/office/drawing/2014/main" id="{93153D3B-70A3-120B-3A10-5BB0894809F4}"/>
              </a:ext>
            </a:extLst>
          </p:cNvPr>
          <p:cNvPicPr>
            <a:picLocks noChangeAspect="1"/>
          </p:cNvPicPr>
          <p:nvPr/>
        </p:nvPicPr>
        <p:blipFill>
          <a:blip r:embed="rId6"/>
          <a:stretch>
            <a:fillRect/>
          </a:stretch>
        </p:blipFill>
        <p:spPr>
          <a:xfrm>
            <a:off x="10134376" y="370952"/>
            <a:ext cx="1578720" cy="12755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885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a:extLst>
              <a:ext uri="{FF2B5EF4-FFF2-40B4-BE49-F238E27FC236}">
                <a16:creationId xmlns:a16="http://schemas.microsoft.com/office/drawing/2014/main" id="{2B0D50CD-83C8-42B9-A9A6-D840E994B479}"/>
              </a:ext>
            </a:extLst>
          </p:cNvPr>
          <p:cNvSpPr txBox="1">
            <a:spLocks/>
          </p:cNvSpPr>
          <p:nvPr/>
        </p:nvSpPr>
        <p:spPr>
          <a:xfrm>
            <a:off x="390698" y="258196"/>
            <a:ext cx="11405062" cy="76944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154E79"/>
                </a:solidFill>
                <a:latin typeface="DM Sans"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4000" dirty="0">
                <a:solidFill>
                  <a:schemeClr val="accent1">
                    <a:lumMod val="40000"/>
                    <a:lumOff val="60000"/>
                  </a:schemeClr>
                </a:solidFill>
              </a:rPr>
              <a:t>The DOT-</a:t>
            </a:r>
            <a:r>
              <a:rPr lang="fr-FR" sz="4000" dirty="0" err="1">
                <a:solidFill>
                  <a:schemeClr val="accent1">
                    <a:lumMod val="40000"/>
                    <a:lumOff val="60000"/>
                  </a:schemeClr>
                </a:solidFill>
              </a:rPr>
              <a:t>Extract</a:t>
            </a:r>
            <a:r>
              <a:rPr lang="fr-FR" sz="4000" dirty="0">
                <a:solidFill>
                  <a:schemeClr val="accent1">
                    <a:lumMod val="40000"/>
                    <a:lumOff val="60000"/>
                  </a:schemeClr>
                </a:solidFill>
              </a:rPr>
              <a:t> architecture</a:t>
            </a:r>
          </a:p>
        </p:txBody>
      </p:sp>
      <p:pic>
        <p:nvPicPr>
          <p:cNvPr id="1026" name="Picture 2" descr="Dot Extract Schema">
            <a:extLst>
              <a:ext uri="{FF2B5EF4-FFF2-40B4-BE49-F238E27FC236}">
                <a16:creationId xmlns:a16="http://schemas.microsoft.com/office/drawing/2014/main" id="{2132884C-F645-C0BA-6F98-4B4149F12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660" y="946350"/>
            <a:ext cx="5945138" cy="538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8">
            <a:extLst>
              <a:ext uri="{FF2B5EF4-FFF2-40B4-BE49-F238E27FC236}">
                <a16:creationId xmlns:a16="http://schemas.microsoft.com/office/drawing/2014/main" id="{EFA40DD6-5E37-C4E3-B171-597334561D78}"/>
              </a:ext>
            </a:extLst>
          </p:cNvPr>
          <p:cNvSpPr>
            <a:spLocks noGrp="1"/>
          </p:cNvSpPr>
          <p:nvPr>
            <p:ph idx="11"/>
          </p:nvPr>
        </p:nvSpPr>
        <p:spPr>
          <a:xfrm>
            <a:off x="446088" y="227736"/>
            <a:ext cx="11364912" cy="769443"/>
          </a:xfrm>
        </p:spPr>
        <p:txBody>
          <a:bodyPr lIns="91440" tIns="45720" rIns="91440" bIns="45720" anchor="t"/>
          <a:lstStyle/>
          <a:p>
            <a:r>
              <a:rPr lang="fr-FR" sz="4000" dirty="0">
                <a:solidFill>
                  <a:srgbClr val="164E79"/>
                </a:solidFill>
                <a:latin typeface="Poppins Black"/>
                <a:ea typeface="+mj-ea"/>
                <a:cs typeface="Poppins Black"/>
              </a:rPr>
              <a:t>Orchestrer en </a:t>
            </a:r>
            <a:r>
              <a:rPr lang="fr-FR" sz="4000" dirty="0" err="1">
                <a:solidFill>
                  <a:srgbClr val="164E79"/>
                </a:solidFill>
                <a:latin typeface="Poppins Black"/>
                <a:ea typeface="+mj-ea"/>
                <a:cs typeface="Poppins Black"/>
              </a:rPr>
              <a:t>DevSecOps</a:t>
            </a:r>
            <a:endParaRPr lang="fr-FR" sz="4000" dirty="0">
              <a:solidFill>
                <a:srgbClr val="164E79"/>
              </a:solidFill>
              <a:latin typeface="Poppins Black"/>
              <a:ea typeface="+mj-ea"/>
              <a:cs typeface="Poppins Black"/>
            </a:endParaRPr>
          </a:p>
        </p:txBody>
      </p:sp>
      <p:sp>
        <p:nvSpPr>
          <p:cNvPr id="2" name="ZoneTexte 1">
            <a:extLst>
              <a:ext uri="{FF2B5EF4-FFF2-40B4-BE49-F238E27FC236}">
                <a16:creationId xmlns:a16="http://schemas.microsoft.com/office/drawing/2014/main" id="{6D1A6DC6-1073-2D38-1C3C-FF427949B526}"/>
              </a:ext>
            </a:extLst>
          </p:cNvPr>
          <p:cNvSpPr txBox="1"/>
          <p:nvPr/>
        </p:nvSpPr>
        <p:spPr>
          <a:xfrm>
            <a:off x="446088" y="957878"/>
            <a:ext cx="11364912" cy="954107"/>
          </a:xfrm>
          <a:prstGeom prst="rect">
            <a:avLst/>
          </a:prstGeom>
          <a:noFill/>
        </p:spPr>
        <p:txBody>
          <a:bodyPr wrap="square" rtlCol="0">
            <a:spAutoFit/>
          </a:bodyPr>
          <a:lstStyle/>
          <a:p>
            <a:r>
              <a:rPr lang="fr-FR" sz="2800" b="1" dirty="0">
                <a:latin typeface="Poppins" panose="00000500000000000000" pitchFamily="2" charset="0"/>
                <a:cs typeface="Poppins" panose="00000500000000000000" pitchFamily="2" charset="0"/>
              </a:rPr>
              <a:t>Accélérez et sécurisez l’automatisation de la gestion des données de test</a:t>
            </a:r>
          </a:p>
        </p:txBody>
      </p:sp>
      <p:sp>
        <p:nvSpPr>
          <p:cNvPr id="7" name="Rectangle : coins arrondis 6">
            <a:extLst>
              <a:ext uri="{FF2B5EF4-FFF2-40B4-BE49-F238E27FC236}">
                <a16:creationId xmlns:a16="http://schemas.microsoft.com/office/drawing/2014/main" id="{6139DE60-1897-4CF5-62B4-53E6BA29405E}"/>
              </a:ext>
            </a:extLst>
          </p:cNvPr>
          <p:cNvSpPr/>
          <p:nvPr/>
        </p:nvSpPr>
        <p:spPr>
          <a:xfrm>
            <a:off x="6157121" y="2274743"/>
            <a:ext cx="6296025" cy="1104900"/>
          </a:xfrm>
          <a:prstGeom prst="roundRect">
            <a:avLst/>
          </a:prstGeom>
          <a:solidFill>
            <a:srgbClr val="9ED7E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solidFill>
                  <a:srgbClr val="000000"/>
                </a:solidFill>
                <a:latin typeface="Poppins" panose="00000500000000000000" pitchFamily="2" charset="0"/>
                <a:cs typeface="Poppins" panose="00000500000000000000" pitchFamily="2" charset="0"/>
              </a:rPr>
              <a:t>Gain d’espace disque, de</a:t>
            </a:r>
            <a:r>
              <a:rPr lang="fr-FR" dirty="0">
                <a:solidFill>
                  <a:srgbClr val="000000"/>
                </a:solidFill>
                <a:latin typeface="Poppins" panose="00000500000000000000" pitchFamily="2" charset="0"/>
                <a:cs typeface="Poppins" panose="00000500000000000000" pitchFamily="2" charset="0"/>
              </a:rPr>
              <a:t> </a:t>
            </a:r>
            <a:r>
              <a:rPr lang="fr-FR" b="1" dirty="0">
                <a:solidFill>
                  <a:srgbClr val="000000"/>
                </a:solidFill>
                <a:latin typeface="Poppins" panose="00000500000000000000" pitchFamily="2" charset="0"/>
                <a:cs typeface="Poppins" panose="00000500000000000000" pitchFamily="2" charset="0"/>
              </a:rPr>
              <a:t>temps et </a:t>
            </a:r>
            <a:r>
              <a:rPr lang="fr-FR" b="1">
                <a:solidFill>
                  <a:srgbClr val="000000"/>
                </a:solidFill>
                <a:latin typeface="Poppins" panose="00000500000000000000" pitchFamily="2" charset="0"/>
                <a:cs typeface="Poppins" panose="00000500000000000000" pitchFamily="2" charset="0"/>
              </a:rPr>
              <a:t>d’empreinte carbone </a:t>
            </a:r>
            <a:r>
              <a:rPr lang="fr-FR" dirty="0">
                <a:solidFill>
                  <a:srgbClr val="000000"/>
                </a:solidFill>
                <a:latin typeface="Poppins" panose="00000500000000000000" pitchFamily="2" charset="0"/>
                <a:cs typeface="Poppins" panose="00000500000000000000" pitchFamily="2" charset="0"/>
              </a:rPr>
              <a:t>avec des jeux de données réduits</a:t>
            </a:r>
            <a:endParaRPr lang="fr-FR" dirty="0">
              <a:latin typeface="Poppins" panose="00000500000000000000" pitchFamily="2" charset="0"/>
              <a:cs typeface="Poppins" panose="00000500000000000000" pitchFamily="2" charset="0"/>
            </a:endParaRPr>
          </a:p>
        </p:txBody>
      </p:sp>
      <p:sp>
        <p:nvSpPr>
          <p:cNvPr id="9" name="Rectangle : coins arrondis 8">
            <a:extLst>
              <a:ext uri="{FF2B5EF4-FFF2-40B4-BE49-F238E27FC236}">
                <a16:creationId xmlns:a16="http://schemas.microsoft.com/office/drawing/2014/main" id="{67018502-92EF-AB5B-6CF3-AB9972E182B3}"/>
              </a:ext>
            </a:extLst>
          </p:cNvPr>
          <p:cNvSpPr/>
          <p:nvPr/>
        </p:nvSpPr>
        <p:spPr>
          <a:xfrm>
            <a:off x="6157120" y="3892477"/>
            <a:ext cx="6296025" cy="1104900"/>
          </a:xfrm>
          <a:prstGeom prst="roundRect">
            <a:avLst/>
          </a:prstGeom>
          <a:solidFill>
            <a:srgbClr val="9ED7E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solidFill>
                  <a:srgbClr val="000000"/>
                </a:solidFill>
                <a:latin typeface="Poppins" panose="00000500000000000000" pitchFamily="2" charset="0"/>
                <a:cs typeface="Poppins" panose="00000500000000000000" pitchFamily="2" charset="0"/>
              </a:rPr>
              <a:t>Orchestration des déploiements et instanciation/provisionnement des environnements</a:t>
            </a:r>
          </a:p>
        </p:txBody>
      </p:sp>
      <p:sp>
        <p:nvSpPr>
          <p:cNvPr id="12" name="Rectangle : coins arrondis 11">
            <a:extLst>
              <a:ext uri="{FF2B5EF4-FFF2-40B4-BE49-F238E27FC236}">
                <a16:creationId xmlns:a16="http://schemas.microsoft.com/office/drawing/2014/main" id="{50C7E518-4154-EFBF-F058-0F312D878112}"/>
              </a:ext>
            </a:extLst>
          </p:cNvPr>
          <p:cNvSpPr/>
          <p:nvPr/>
        </p:nvSpPr>
        <p:spPr>
          <a:xfrm>
            <a:off x="6157119" y="5510211"/>
            <a:ext cx="6380531" cy="1104900"/>
          </a:xfrm>
          <a:prstGeom prst="roundRect">
            <a:avLst/>
          </a:prstGeom>
          <a:solidFill>
            <a:srgbClr val="9ED7E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solidFill>
                  <a:srgbClr val="000000"/>
                </a:solidFill>
                <a:latin typeface="Poppins" panose="00000500000000000000" pitchFamily="2" charset="0"/>
                <a:cs typeface="Poppins" panose="00000500000000000000" pitchFamily="2" charset="0"/>
              </a:rPr>
              <a:t>Anonymisation des données tout en conservant </a:t>
            </a:r>
          </a:p>
          <a:p>
            <a:r>
              <a:rPr lang="fr-FR" b="1" dirty="0">
                <a:solidFill>
                  <a:srgbClr val="000000"/>
                </a:solidFill>
                <a:latin typeface="Poppins" panose="00000500000000000000" pitchFamily="2" charset="0"/>
                <a:cs typeface="Poppins" panose="00000500000000000000" pitchFamily="2" charset="0"/>
              </a:rPr>
              <a:t>leur cohérence et exploitabilité</a:t>
            </a:r>
          </a:p>
        </p:txBody>
      </p:sp>
      <p:sp>
        <p:nvSpPr>
          <p:cNvPr id="13" name="ZoneTexte 12">
            <a:extLst>
              <a:ext uri="{FF2B5EF4-FFF2-40B4-BE49-F238E27FC236}">
                <a16:creationId xmlns:a16="http://schemas.microsoft.com/office/drawing/2014/main" id="{0DD1D15E-5EC6-2F00-9DDF-007E70A00270}"/>
              </a:ext>
            </a:extLst>
          </p:cNvPr>
          <p:cNvSpPr txBox="1"/>
          <p:nvPr/>
        </p:nvSpPr>
        <p:spPr>
          <a:xfrm>
            <a:off x="6096001" y="1917826"/>
            <a:ext cx="2038351" cy="369332"/>
          </a:xfrm>
          <a:prstGeom prst="rect">
            <a:avLst/>
          </a:prstGeom>
          <a:noFill/>
        </p:spPr>
        <p:txBody>
          <a:bodyPr wrap="square" rtlCol="0">
            <a:spAutoFit/>
          </a:bodyPr>
          <a:lstStyle/>
          <a:p>
            <a:r>
              <a:rPr lang="fr-FR" b="1" dirty="0">
                <a:solidFill>
                  <a:srgbClr val="154E79"/>
                </a:solidFill>
                <a:latin typeface="Poppins" panose="00000500000000000000" pitchFamily="2" charset="0"/>
                <a:cs typeface="Poppins" panose="00000500000000000000" pitchFamily="2" charset="0"/>
              </a:rPr>
              <a:t>DOT </a:t>
            </a:r>
            <a:r>
              <a:rPr lang="fr-FR" b="1" dirty="0" err="1">
                <a:solidFill>
                  <a:srgbClr val="154E79"/>
                </a:solidFill>
                <a:latin typeface="Poppins" panose="00000500000000000000" pitchFamily="2" charset="0"/>
                <a:cs typeface="Poppins" panose="00000500000000000000" pitchFamily="2" charset="0"/>
              </a:rPr>
              <a:t>Extract</a:t>
            </a:r>
            <a:endParaRPr lang="fr-FR" b="1" dirty="0">
              <a:solidFill>
                <a:srgbClr val="154E79"/>
              </a:solidFill>
              <a:latin typeface="Poppins" panose="00000500000000000000" pitchFamily="2" charset="0"/>
              <a:cs typeface="Poppins" panose="00000500000000000000" pitchFamily="2" charset="0"/>
            </a:endParaRPr>
          </a:p>
        </p:txBody>
      </p:sp>
      <p:sp>
        <p:nvSpPr>
          <p:cNvPr id="14" name="ZoneTexte 13">
            <a:extLst>
              <a:ext uri="{FF2B5EF4-FFF2-40B4-BE49-F238E27FC236}">
                <a16:creationId xmlns:a16="http://schemas.microsoft.com/office/drawing/2014/main" id="{3A7DACCD-9BE0-4734-A48F-C6F0607DBD28}"/>
              </a:ext>
            </a:extLst>
          </p:cNvPr>
          <p:cNvSpPr txBox="1"/>
          <p:nvPr/>
        </p:nvSpPr>
        <p:spPr>
          <a:xfrm>
            <a:off x="6143626" y="3526431"/>
            <a:ext cx="2038351" cy="369332"/>
          </a:xfrm>
          <a:prstGeom prst="rect">
            <a:avLst/>
          </a:prstGeom>
          <a:noFill/>
        </p:spPr>
        <p:txBody>
          <a:bodyPr wrap="square" rtlCol="0">
            <a:spAutoFit/>
          </a:bodyPr>
          <a:lstStyle/>
          <a:p>
            <a:r>
              <a:rPr lang="fr-FR" b="1" dirty="0">
                <a:solidFill>
                  <a:srgbClr val="154E79"/>
                </a:solidFill>
                <a:latin typeface="Poppins" panose="00000500000000000000" pitchFamily="2" charset="0"/>
                <a:cs typeface="Poppins" panose="00000500000000000000" pitchFamily="2" charset="0"/>
              </a:rPr>
              <a:t>DROPS</a:t>
            </a:r>
          </a:p>
        </p:txBody>
      </p:sp>
      <p:sp>
        <p:nvSpPr>
          <p:cNvPr id="15" name="ZoneTexte 14">
            <a:extLst>
              <a:ext uri="{FF2B5EF4-FFF2-40B4-BE49-F238E27FC236}">
                <a16:creationId xmlns:a16="http://schemas.microsoft.com/office/drawing/2014/main" id="{D339E4FA-E87B-4191-A37C-4610F8EEF48D}"/>
              </a:ext>
            </a:extLst>
          </p:cNvPr>
          <p:cNvSpPr txBox="1"/>
          <p:nvPr/>
        </p:nvSpPr>
        <p:spPr>
          <a:xfrm>
            <a:off x="6157118" y="5144166"/>
            <a:ext cx="2463007" cy="369332"/>
          </a:xfrm>
          <a:prstGeom prst="rect">
            <a:avLst/>
          </a:prstGeom>
          <a:noFill/>
        </p:spPr>
        <p:txBody>
          <a:bodyPr wrap="square" rtlCol="0">
            <a:spAutoFit/>
          </a:bodyPr>
          <a:lstStyle/>
          <a:p>
            <a:r>
              <a:rPr lang="fr-FR" b="1" dirty="0">
                <a:solidFill>
                  <a:srgbClr val="154E79"/>
                </a:solidFill>
                <a:latin typeface="Poppins" panose="00000500000000000000" pitchFamily="2" charset="0"/>
                <a:cs typeface="Poppins" panose="00000500000000000000" pitchFamily="2" charset="0"/>
              </a:rPr>
              <a:t>DOT </a:t>
            </a:r>
            <a:r>
              <a:rPr lang="fr-FR" b="1" dirty="0" err="1">
                <a:solidFill>
                  <a:srgbClr val="154E79"/>
                </a:solidFill>
                <a:latin typeface="Poppins" panose="00000500000000000000" pitchFamily="2" charset="0"/>
                <a:cs typeface="Poppins" panose="00000500000000000000" pitchFamily="2" charset="0"/>
              </a:rPr>
              <a:t>Anonymizer</a:t>
            </a:r>
            <a:endParaRPr lang="fr-FR" b="1" dirty="0">
              <a:solidFill>
                <a:srgbClr val="154E79"/>
              </a:solidFill>
              <a:latin typeface="Poppins" panose="00000500000000000000" pitchFamily="2" charset="0"/>
              <a:cs typeface="Poppins" panose="00000500000000000000" pitchFamily="2" charset="0"/>
            </a:endParaRPr>
          </a:p>
        </p:txBody>
      </p:sp>
      <p:pic>
        <p:nvPicPr>
          <p:cNvPr id="4" name="Image 3" descr="Une image contenant cercle, clipart, dessin humoristique, Graphique&#10;&#10;Description générée automatiquement">
            <a:extLst>
              <a:ext uri="{FF2B5EF4-FFF2-40B4-BE49-F238E27FC236}">
                <a16:creationId xmlns:a16="http://schemas.microsoft.com/office/drawing/2014/main" id="{7E4C7ACA-D6EA-BA57-A7B6-E36D30078501}"/>
              </a:ext>
            </a:extLst>
          </p:cNvPr>
          <p:cNvPicPr>
            <a:picLocks noChangeAspect="1"/>
          </p:cNvPicPr>
          <p:nvPr/>
        </p:nvPicPr>
        <p:blipFill>
          <a:blip r:embed="rId3"/>
          <a:stretch>
            <a:fillRect/>
          </a:stretch>
        </p:blipFill>
        <p:spPr>
          <a:xfrm>
            <a:off x="182619" y="2018529"/>
            <a:ext cx="5852263" cy="4596583"/>
          </a:xfrm>
          <a:prstGeom prst="rect">
            <a:avLst/>
          </a:prstGeom>
        </p:spPr>
      </p:pic>
    </p:spTree>
    <p:extLst>
      <p:ext uri="{BB962C8B-B14F-4D97-AF65-F5344CB8AC3E}">
        <p14:creationId xmlns:p14="http://schemas.microsoft.com/office/powerpoint/2010/main" val="52733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8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8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pour une image  3" descr="Une image contenant personne, posant, complet&#10;&#10;Description générée automatiquement">
            <a:extLst>
              <a:ext uri="{FF2B5EF4-FFF2-40B4-BE49-F238E27FC236}">
                <a16:creationId xmlns:a16="http://schemas.microsoft.com/office/drawing/2014/main" id="{711848F4-F3C7-8606-23D7-B7B114191E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56626" y="4123240"/>
            <a:ext cx="1477783" cy="1477783"/>
          </a:xfrm>
          <a:prstGeom prst="ellipse">
            <a:avLst/>
          </a:prstGeom>
        </p:spPr>
      </p:pic>
      <p:sp>
        <p:nvSpPr>
          <p:cNvPr id="16" name="Espace réservé du texte 15">
            <a:extLst>
              <a:ext uri="{FF2B5EF4-FFF2-40B4-BE49-F238E27FC236}">
                <a16:creationId xmlns:a16="http://schemas.microsoft.com/office/drawing/2014/main" id="{31CE269C-3180-A24C-D325-A8A4E15161E1}"/>
              </a:ext>
            </a:extLst>
          </p:cNvPr>
          <p:cNvSpPr txBox="1">
            <a:spLocks/>
          </p:cNvSpPr>
          <p:nvPr/>
        </p:nvSpPr>
        <p:spPr>
          <a:xfrm>
            <a:off x="2652694" y="4403806"/>
            <a:ext cx="4285479" cy="3014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b="1" dirty="0">
                <a:latin typeface="Poppins" pitchFamily="2" charset="77"/>
                <a:cs typeface="Poppins" pitchFamily="2" charset="77"/>
              </a:rPr>
              <a:t>Christophe Larivierre</a:t>
            </a:r>
          </a:p>
        </p:txBody>
      </p:sp>
      <p:sp>
        <p:nvSpPr>
          <p:cNvPr id="17" name="Espace réservé du texte 16">
            <a:extLst>
              <a:ext uri="{FF2B5EF4-FFF2-40B4-BE49-F238E27FC236}">
                <a16:creationId xmlns:a16="http://schemas.microsoft.com/office/drawing/2014/main" id="{70042E28-AEC8-3CE3-DF64-E3852A18F61D}"/>
              </a:ext>
            </a:extLst>
          </p:cNvPr>
          <p:cNvSpPr txBox="1">
            <a:spLocks/>
          </p:cNvSpPr>
          <p:nvPr/>
        </p:nvSpPr>
        <p:spPr>
          <a:xfrm>
            <a:off x="2652691" y="4771154"/>
            <a:ext cx="4285482" cy="3014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i="1" dirty="0">
                <a:latin typeface="Poppins" pitchFamily="2" charset="77"/>
                <a:cs typeface="Poppins" pitchFamily="2" charset="77"/>
              </a:rPr>
              <a:t>Business </a:t>
            </a:r>
            <a:r>
              <a:rPr lang="fr-FR" sz="1200" i="1" dirty="0" err="1">
                <a:latin typeface="Poppins" pitchFamily="2" charset="77"/>
                <a:cs typeface="Poppins" pitchFamily="2" charset="77"/>
              </a:rPr>
              <a:t>Development</a:t>
            </a:r>
            <a:r>
              <a:rPr lang="fr-FR" sz="1200" i="1" dirty="0">
                <a:latin typeface="Poppins" pitchFamily="2" charset="77"/>
                <a:cs typeface="Poppins" pitchFamily="2" charset="77"/>
              </a:rPr>
              <a:t> Manager</a:t>
            </a:r>
          </a:p>
        </p:txBody>
      </p:sp>
      <p:pic>
        <p:nvPicPr>
          <p:cNvPr id="18" name="Graphique 17" descr="Combiné avec un remplissage uni">
            <a:extLst>
              <a:ext uri="{FF2B5EF4-FFF2-40B4-BE49-F238E27FC236}">
                <a16:creationId xmlns:a16="http://schemas.microsoft.com/office/drawing/2014/main" id="{1D113002-0C8A-6AFE-5C26-B1FDF971E2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7353" y="5473845"/>
            <a:ext cx="264530" cy="264530"/>
          </a:xfrm>
          <a:prstGeom prst="rect">
            <a:avLst/>
          </a:prstGeom>
        </p:spPr>
      </p:pic>
      <p:pic>
        <p:nvPicPr>
          <p:cNvPr id="19" name="Graphique 18" descr="Adresse de courrier avec un remplissage uni">
            <a:extLst>
              <a:ext uri="{FF2B5EF4-FFF2-40B4-BE49-F238E27FC236}">
                <a16:creationId xmlns:a16="http://schemas.microsoft.com/office/drawing/2014/main" id="{DED2578A-B4E3-FB0B-7D24-FFE1F6AD00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7353" y="5072644"/>
            <a:ext cx="264530" cy="264530"/>
          </a:xfrm>
          <a:prstGeom prst="rect">
            <a:avLst/>
          </a:prstGeom>
        </p:spPr>
      </p:pic>
      <p:sp>
        <p:nvSpPr>
          <p:cNvPr id="20" name="Espace réservé du texte 16">
            <a:extLst>
              <a:ext uri="{FF2B5EF4-FFF2-40B4-BE49-F238E27FC236}">
                <a16:creationId xmlns:a16="http://schemas.microsoft.com/office/drawing/2014/main" id="{03CEAD14-F141-ABA4-ED3F-01325AA96014}"/>
              </a:ext>
            </a:extLst>
          </p:cNvPr>
          <p:cNvSpPr txBox="1">
            <a:spLocks/>
          </p:cNvSpPr>
          <p:nvPr/>
        </p:nvSpPr>
        <p:spPr>
          <a:xfrm>
            <a:off x="3043035" y="5512524"/>
            <a:ext cx="4285482" cy="301490"/>
          </a:xfrm>
          <a:prstGeom prst="rect">
            <a:avLst/>
          </a:prstGeom>
        </p:spPr>
        <p:txBody>
          <a:bodyPr/>
          <a:lstStyle>
            <a:lvl1pPr marL="228609" indent="-228609" algn="l" defTabSz="914436" rtl="0" eaLnBrk="1" latinLnBrk="0" hangingPunct="1">
              <a:lnSpc>
                <a:spcPct val="90000"/>
              </a:lnSpc>
              <a:spcBef>
                <a:spcPts val="1000"/>
              </a:spcBef>
              <a:buFont typeface="Wingdings" panose="05000000000000000000" pitchFamily="2" charset="2"/>
              <a:buChar char="q"/>
              <a:defRPr sz="2800" kern="1200">
                <a:solidFill>
                  <a:schemeClr val="tx1"/>
                </a:solidFill>
                <a:latin typeface="Century Gothic" panose="020B0502020202020204" pitchFamily="34" charset="0"/>
                <a:ea typeface="+mn-ea"/>
                <a:cs typeface="+mn-cs"/>
              </a:defRPr>
            </a:lvl1pPr>
            <a:lvl2pPr marL="685827" indent="-228609" algn="l" defTabSz="914436" rtl="0" eaLnBrk="1" latinLnBrk="0" hangingPunct="1">
              <a:lnSpc>
                <a:spcPct val="90000"/>
              </a:lnSpc>
              <a:spcBef>
                <a:spcPts val="500"/>
              </a:spcBef>
              <a:buClr>
                <a:srgbClr val="FFC000"/>
              </a:buClr>
              <a:buFont typeface="Wingdings" panose="05000000000000000000" pitchFamily="2" charset="2"/>
              <a:buChar char="§"/>
              <a:defRPr sz="2401" kern="1200">
                <a:solidFill>
                  <a:schemeClr val="tx1"/>
                </a:solidFill>
                <a:latin typeface="Century Gothic" panose="020B0502020202020204" pitchFamily="34" charset="0"/>
                <a:ea typeface="+mn-ea"/>
                <a:cs typeface="+mn-cs"/>
              </a:defRPr>
            </a:lvl2pPr>
            <a:lvl3pPr marL="1143045" indent="-228609" algn="l" defTabSz="914436" rtl="0" eaLnBrk="1" latinLnBrk="0" hangingPunct="1">
              <a:lnSpc>
                <a:spcPct val="90000"/>
              </a:lnSpc>
              <a:spcBef>
                <a:spcPts val="500"/>
              </a:spcBef>
              <a:buClr>
                <a:srgbClr val="FFC000"/>
              </a:buClr>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63" indent="-228609" algn="l" defTabSz="914436"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Century Gothic" panose="020B0502020202020204" pitchFamily="34" charset="0"/>
                <a:ea typeface="+mn-ea"/>
                <a:cs typeface="+mn-cs"/>
              </a:defRPr>
            </a:lvl4pPr>
            <a:lvl5pPr marL="2057482" indent="-228609" algn="l" defTabSz="914436" rtl="0" eaLnBrk="1" latinLnBrk="0" hangingPunct="1">
              <a:lnSpc>
                <a:spcPct val="90000"/>
              </a:lnSpc>
              <a:spcBef>
                <a:spcPts val="500"/>
              </a:spcBef>
              <a:buFont typeface="Wingdings" panose="05000000000000000000" pitchFamily="2" charset="2"/>
              <a:buChar char="§"/>
              <a:defRPr sz="1800" kern="1200">
                <a:solidFill>
                  <a:schemeClr val="tx1"/>
                </a:solidFill>
                <a:latin typeface="Century Gothic" panose="020B0502020202020204" pitchFamily="34" charset="0"/>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Poppins" pitchFamily="2" charset="77"/>
                <a:cs typeface="Poppins" pitchFamily="2" charset="77"/>
              </a:rPr>
              <a:t>+33 633 723 666</a:t>
            </a:r>
          </a:p>
        </p:txBody>
      </p:sp>
      <p:sp>
        <p:nvSpPr>
          <p:cNvPr id="21" name="Espace réservé du texte 16">
            <a:extLst>
              <a:ext uri="{FF2B5EF4-FFF2-40B4-BE49-F238E27FC236}">
                <a16:creationId xmlns:a16="http://schemas.microsoft.com/office/drawing/2014/main" id="{3F40D383-9DAB-8C2E-C1E5-ED7D77D7AF46}"/>
              </a:ext>
            </a:extLst>
          </p:cNvPr>
          <p:cNvSpPr txBox="1">
            <a:spLocks/>
          </p:cNvSpPr>
          <p:nvPr/>
        </p:nvSpPr>
        <p:spPr>
          <a:xfrm>
            <a:off x="3043035" y="5114761"/>
            <a:ext cx="4285482" cy="301490"/>
          </a:xfrm>
          <a:prstGeom prst="rect">
            <a:avLst/>
          </a:prstGeom>
        </p:spPr>
        <p:txBody>
          <a:bodyPr/>
          <a:lstStyle>
            <a:lvl1pPr marL="228609" indent="-228609" algn="l" defTabSz="914436" rtl="0" eaLnBrk="1" latinLnBrk="0" hangingPunct="1">
              <a:lnSpc>
                <a:spcPct val="90000"/>
              </a:lnSpc>
              <a:spcBef>
                <a:spcPts val="1000"/>
              </a:spcBef>
              <a:buFont typeface="Wingdings" panose="05000000000000000000" pitchFamily="2" charset="2"/>
              <a:buChar char="q"/>
              <a:defRPr sz="2800" kern="1200">
                <a:solidFill>
                  <a:schemeClr val="tx1"/>
                </a:solidFill>
                <a:latin typeface="Century Gothic" panose="020B0502020202020204" pitchFamily="34" charset="0"/>
                <a:ea typeface="+mn-ea"/>
                <a:cs typeface="+mn-cs"/>
              </a:defRPr>
            </a:lvl1pPr>
            <a:lvl2pPr marL="685827" indent="-228609" algn="l" defTabSz="914436" rtl="0" eaLnBrk="1" latinLnBrk="0" hangingPunct="1">
              <a:lnSpc>
                <a:spcPct val="90000"/>
              </a:lnSpc>
              <a:spcBef>
                <a:spcPts val="500"/>
              </a:spcBef>
              <a:buClr>
                <a:srgbClr val="FFC000"/>
              </a:buClr>
              <a:buFont typeface="Wingdings" panose="05000000000000000000" pitchFamily="2" charset="2"/>
              <a:buChar char="§"/>
              <a:defRPr sz="2401" kern="1200">
                <a:solidFill>
                  <a:schemeClr val="tx1"/>
                </a:solidFill>
                <a:latin typeface="Century Gothic" panose="020B0502020202020204" pitchFamily="34" charset="0"/>
                <a:ea typeface="+mn-ea"/>
                <a:cs typeface="+mn-cs"/>
              </a:defRPr>
            </a:lvl2pPr>
            <a:lvl3pPr marL="1143045" indent="-228609" algn="l" defTabSz="914436" rtl="0" eaLnBrk="1" latinLnBrk="0" hangingPunct="1">
              <a:lnSpc>
                <a:spcPct val="90000"/>
              </a:lnSpc>
              <a:spcBef>
                <a:spcPts val="500"/>
              </a:spcBef>
              <a:buClr>
                <a:srgbClr val="FFC000"/>
              </a:buClr>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63" indent="-228609" algn="l" defTabSz="914436" rtl="0" eaLnBrk="1" latinLnBrk="0" hangingPunct="1">
              <a:lnSpc>
                <a:spcPct val="90000"/>
              </a:lnSpc>
              <a:spcBef>
                <a:spcPts val="500"/>
              </a:spcBef>
              <a:buClr>
                <a:srgbClr val="FFC000"/>
              </a:buClr>
              <a:buFont typeface="Wingdings" panose="05000000000000000000" pitchFamily="2" charset="2"/>
              <a:buChar char="§"/>
              <a:defRPr sz="1800" kern="1200">
                <a:solidFill>
                  <a:schemeClr val="tx1"/>
                </a:solidFill>
                <a:latin typeface="Century Gothic" panose="020B0502020202020204" pitchFamily="34" charset="0"/>
                <a:ea typeface="+mn-ea"/>
                <a:cs typeface="+mn-cs"/>
              </a:defRPr>
            </a:lvl4pPr>
            <a:lvl5pPr marL="2057482" indent="-228609" algn="l" defTabSz="914436" rtl="0" eaLnBrk="1" latinLnBrk="0" hangingPunct="1">
              <a:lnSpc>
                <a:spcPct val="90000"/>
              </a:lnSpc>
              <a:spcBef>
                <a:spcPts val="500"/>
              </a:spcBef>
              <a:buFont typeface="Wingdings" panose="05000000000000000000" pitchFamily="2" charset="2"/>
              <a:buChar char="§"/>
              <a:defRPr sz="1800" kern="1200">
                <a:solidFill>
                  <a:schemeClr val="tx1"/>
                </a:solidFill>
                <a:latin typeface="Century Gothic" panose="020B0502020202020204" pitchFamily="34" charset="0"/>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200" dirty="0" err="1">
                <a:solidFill>
                  <a:schemeClr val="tx1">
                    <a:lumMod val="75000"/>
                    <a:lumOff val="25000"/>
                  </a:schemeClr>
                </a:solidFill>
                <a:latin typeface="Poppins" pitchFamily="2" charset="77"/>
                <a:cs typeface="Poppins" pitchFamily="2" charset="77"/>
              </a:rPr>
              <a:t>clarivierre@arcadsoftware.com</a:t>
            </a:r>
            <a:r>
              <a:rPr lang="fr-FR" sz="1200" dirty="0">
                <a:solidFill>
                  <a:schemeClr val="tx1">
                    <a:lumMod val="75000"/>
                    <a:lumOff val="25000"/>
                  </a:schemeClr>
                </a:solidFill>
                <a:latin typeface="Poppins" pitchFamily="2" charset="77"/>
                <a:cs typeface="Poppins" pitchFamily="2" charset="77"/>
              </a:rPr>
              <a:t> </a:t>
            </a:r>
          </a:p>
        </p:txBody>
      </p:sp>
    </p:spTree>
    <p:extLst>
      <p:ext uri="{BB962C8B-B14F-4D97-AF65-F5344CB8AC3E}">
        <p14:creationId xmlns:p14="http://schemas.microsoft.com/office/powerpoint/2010/main" val="861049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CD37202-2819-985C-EF51-19DDADEDDDC7}"/>
              </a:ext>
            </a:extLst>
          </p:cNvPr>
          <p:cNvSpPr>
            <a:spLocks noGrp="1"/>
          </p:cNvSpPr>
          <p:nvPr>
            <p:ph idx="11"/>
          </p:nvPr>
        </p:nvSpPr>
        <p:spPr>
          <a:xfrm>
            <a:off x="1258897" y="296805"/>
            <a:ext cx="10708679" cy="769442"/>
          </a:xfrm>
        </p:spPr>
        <p:txBody>
          <a:bodyPr/>
          <a:lstStyle/>
          <a:p>
            <a:r>
              <a:rPr lang="fr-FR" dirty="0"/>
              <a:t>Une entreprise internationale</a:t>
            </a:r>
          </a:p>
        </p:txBody>
      </p:sp>
      <p:sp>
        <p:nvSpPr>
          <p:cNvPr id="5" name="TextBox 1414">
            <a:extLst>
              <a:ext uri="{FF2B5EF4-FFF2-40B4-BE49-F238E27FC236}">
                <a16:creationId xmlns:a16="http://schemas.microsoft.com/office/drawing/2014/main" id="{B9D4F39D-6FCE-AD50-F336-019868C4DCEC}"/>
              </a:ext>
            </a:extLst>
          </p:cNvPr>
          <p:cNvSpPr txBox="1"/>
          <p:nvPr/>
        </p:nvSpPr>
        <p:spPr>
          <a:xfrm>
            <a:off x="1879092" y="3526095"/>
            <a:ext cx="828753"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lumMod val="75000"/>
                    <a:lumOff val="25000"/>
                  </a:schemeClr>
                </a:solidFill>
                <a:effectLst/>
                <a:uLnTx/>
                <a:uFillTx/>
                <a:latin typeface="Poppins" panose="00000500000000000000" pitchFamily="2" charset="0"/>
                <a:cs typeface="Poppins" panose="00000500000000000000" pitchFamily="2" charset="0"/>
              </a:rPr>
              <a:t>CLIENTS</a:t>
            </a:r>
          </a:p>
        </p:txBody>
      </p:sp>
      <p:sp>
        <p:nvSpPr>
          <p:cNvPr id="6" name="TextBox 1445">
            <a:extLst>
              <a:ext uri="{FF2B5EF4-FFF2-40B4-BE49-F238E27FC236}">
                <a16:creationId xmlns:a16="http://schemas.microsoft.com/office/drawing/2014/main" id="{DD24B46B-9A28-DB78-D49B-A146F074E491}"/>
              </a:ext>
            </a:extLst>
          </p:cNvPr>
          <p:cNvSpPr txBox="1"/>
          <p:nvPr/>
        </p:nvSpPr>
        <p:spPr>
          <a:xfrm>
            <a:off x="1901082" y="4835980"/>
            <a:ext cx="119852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lumMod val="75000"/>
                    <a:lumOff val="25000"/>
                  </a:schemeClr>
                </a:solidFill>
                <a:effectLst/>
                <a:uLnTx/>
                <a:uFillTx/>
                <a:latin typeface="Poppins" panose="00000500000000000000" pitchFamily="2" charset="0"/>
                <a:cs typeface="Poppins" panose="00000500000000000000" pitchFamily="2" charset="0"/>
              </a:rPr>
              <a:t>PAYS</a:t>
            </a:r>
          </a:p>
        </p:txBody>
      </p:sp>
      <p:sp>
        <p:nvSpPr>
          <p:cNvPr id="7" name="TextBox 1497">
            <a:extLst>
              <a:ext uri="{FF2B5EF4-FFF2-40B4-BE49-F238E27FC236}">
                <a16:creationId xmlns:a16="http://schemas.microsoft.com/office/drawing/2014/main" id="{27CC7D2D-590A-55DF-EB9B-83DFC68C8C77}"/>
              </a:ext>
            </a:extLst>
          </p:cNvPr>
          <p:cNvSpPr txBox="1"/>
          <p:nvPr/>
        </p:nvSpPr>
        <p:spPr>
          <a:xfrm>
            <a:off x="1874773" y="2216210"/>
            <a:ext cx="974626"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lumMod val="75000"/>
                    <a:lumOff val="25000"/>
                  </a:schemeClr>
                </a:solidFill>
                <a:effectLst/>
                <a:uLnTx/>
                <a:uFillTx/>
                <a:latin typeface="Poppins" panose="00000500000000000000" pitchFamily="2" charset="0"/>
                <a:cs typeface="Poppins" panose="00000500000000000000" pitchFamily="2" charset="0"/>
              </a:rPr>
              <a:t>LICENCES</a:t>
            </a:r>
            <a:endParaRPr kumimoji="0" lang="en-US" sz="1200" b="1" i="0" u="none" strike="noStrike" kern="1200" cap="none" spc="0" normalizeH="0" baseline="0" noProof="0">
              <a:ln>
                <a:noFill/>
              </a:ln>
              <a:solidFill>
                <a:schemeClr val="tx1">
                  <a:lumMod val="75000"/>
                  <a:lumOff val="25000"/>
                </a:schemeClr>
              </a:solidFill>
              <a:effectLst/>
              <a:uLnTx/>
              <a:uFillTx/>
              <a:latin typeface="Poppins" panose="00000500000000000000" pitchFamily="2" charset="0"/>
              <a:cs typeface="Poppins" panose="00000500000000000000" pitchFamily="2" charset="0"/>
            </a:endParaRPr>
          </a:p>
        </p:txBody>
      </p:sp>
      <p:sp>
        <p:nvSpPr>
          <p:cNvPr id="8" name="Freeform 218">
            <a:extLst>
              <a:ext uri="{FF2B5EF4-FFF2-40B4-BE49-F238E27FC236}">
                <a16:creationId xmlns:a16="http://schemas.microsoft.com/office/drawing/2014/main" id="{1009FBF9-F263-9031-AD35-BEDD223FEC05}"/>
              </a:ext>
            </a:extLst>
          </p:cNvPr>
          <p:cNvSpPr>
            <a:spLocks/>
          </p:cNvSpPr>
          <p:nvPr/>
        </p:nvSpPr>
        <p:spPr bwMode="auto">
          <a:xfrm>
            <a:off x="1146787" y="2401158"/>
            <a:ext cx="14404" cy="14404"/>
          </a:xfrm>
          <a:custGeom>
            <a:avLst/>
            <a:gdLst>
              <a:gd name="T0" fmla="*/ 15 w 30"/>
              <a:gd name="T1" fmla="*/ 0 h 30"/>
              <a:gd name="T2" fmla="*/ 12 w 30"/>
              <a:gd name="T3" fmla="*/ 0 h 30"/>
              <a:gd name="T4" fmla="*/ 9 w 30"/>
              <a:gd name="T5" fmla="*/ 1 h 30"/>
              <a:gd name="T6" fmla="*/ 6 w 30"/>
              <a:gd name="T7" fmla="*/ 3 h 30"/>
              <a:gd name="T8" fmla="*/ 4 w 30"/>
              <a:gd name="T9" fmla="*/ 5 h 30"/>
              <a:gd name="T10" fmla="*/ 2 w 30"/>
              <a:gd name="T11" fmla="*/ 7 h 30"/>
              <a:gd name="T12" fmla="*/ 1 w 30"/>
              <a:gd name="T13" fmla="*/ 9 h 30"/>
              <a:gd name="T14" fmla="*/ 0 w 30"/>
              <a:gd name="T15" fmla="*/ 12 h 30"/>
              <a:gd name="T16" fmla="*/ 0 w 30"/>
              <a:gd name="T17" fmla="*/ 15 h 30"/>
              <a:gd name="T18" fmla="*/ 0 w 30"/>
              <a:gd name="T19" fmla="*/ 19 h 30"/>
              <a:gd name="T20" fmla="*/ 1 w 30"/>
              <a:gd name="T21" fmla="*/ 21 h 30"/>
              <a:gd name="T22" fmla="*/ 2 w 30"/>
              <a:gd name="T23" fmla="*/ 24 h 30"/>
              <a:gd name="T24" fmla="*/ 4 w 30"/>
              <a:gd name="T25" fmla="*/ 26 h 30"/>
              <a:gd name="T26" fmla="*/ 6 w 30"/>
              <a:gd name="T27" fmla="*/ 27 h 30"/>
              <a:gd name="T28" fmla="*/ 9 w 30"/>
              <a:gd name="T29" fmla="*/ 29 h 30"/>
              <a:gd name="T30" fmla="*/ 12 w 30"/>
              <a:gd name="T31" fmla="*/ 30 h 30"/>
              <a:gd name="T32" fmla="*/ 15 w 30"/>
              <a:gd name="T33" fmla="*/ 30 h 30"/>
              <a:gd name="T34" fmla="*/ 17 w 30"/>
              <a:gd name="T35" fmla="*/ 30 h 30"/>
              <a:gd name="T36" fmla="*/ 20 w 30"/>
              <a:gd name="T37" fmla="*/ 29 h 30"/>
              <a:gd name="T38" fmla="*/ 23 w 30"/>
              <a:gd name="T39" fmla="*/ 27 h 30"/>
              <a:gd name="T40" fmla="*/ 26 w 30"/>
              <a:gd name="T41" fmla="*/ 26 h 30"/>
              <a:gd name="T42" fmla="*/ 27 w 30"/>
              <a:gd name="T43" fmla="*/ 24 h 30"/>
              <a:gd name="T44" fmla="*/ 29 w 30"/>
              <a:gd name="T45" fmla="*/ 21 h 30"/>
              <a:gd name="T46" fmla="*/ 29 w 30"/>
              <a:gd name="T47" fmla="*/ 19 h 30"/>
              <a:gd name="T48" fmla="*/ 30 w 30"/>
              <a:gd name="T49" fmla="*/ 15 h 30"/>
              <a:gd name="T50" fmla="*/ 29 w 30"/>
              <a:gd name="T51" fmla="*/ 12 h 30"/>
              <a:gd name="T52" fmla="*/ 29 w 30"/>
              <a:gd name="T53" fmla="*/ 9 h 30"/>
              <a:gd name="T54" fmla="*/ 27 w 30"/>
              <a:gd name="T55" fmla="*/ 7 h 30"/>
              <a:gd name="T56" fmla="*/ 26 w 30"/>
              <a:gd name="T57" fmla="*/ 5 h 30"/>
              <a:gd name="T58" fmla="*/ 23 w 30"/>
              <a:gd name="T59" fmla="*/ 3 h 30"/>
              <a:gd name="T60" fmla="*/ 20 w 30"/>
              <a:gd name="T61" fmla="*/ 1 h 30"/>
              <a:gd name="T62" fmla="*/ 17 w 30"/>
              <a:gd name="T63" fmla="*/ 0 h 30"/>
              <a:gd name="T64" fmla="*/ 15 w 30"/>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0">
                <a:moveTo>
                  <a:pt x="15" y="0"/>
                </a:moveTo>
                <a:lnTo>
                  <a:pt x="12" y="0"/>
                </a:lnTo>
                <a:lnTo>
                  <a:pt x="9" y="1"/>
                </a:lnTo>
                <a:lnTo>
                  <a:pt x="6" y="3"/>
                </a:lnTo>
                <a:lnTo>
                  <a:pt x="4" y="5"/>
                </a:lnTo>
                <a:lnTo>
                  <a:pt x="2" y="7"/>
                </a:lnTo>
                <a:lnTo>
                  <a:pt x="1" y="9"/>
                </a:lnTo>
                <a:lnTo>
                  <a:pt x="0" y="12"/>
                </a:lnTo>
                <a:lnTo>
                  <a:pt x="0" y="15"/>
                </a:lnTo>
                <a:lnTo>
                  <a:pt x="0" y="19"/>
                </a:lnTo>
                <a:lnTo>
                  <a:pt x="1" y="21"/>
                </a:lnTo>
                <a:lnTo>
                  <a:pt x="2" y="24"/>
                </a:lnTo>
                <a:lnTo>
                  <a:pt x="4" y="26"/>
                </a:lnTo>
                <a:lnTo>
                  <a:pt x="6" y="27"/>
                </a:lnTo>
                <a:lnTo>
                  <a:pt x="9" y="29"/>
                </a:lnTo>
                <a:lnTo>
                  <a:pt x="12" y="30"/>
                </a:lnTo>
                <a:lnTo>
                  <a:pt x="15" y="30"/>
                </a:lnTo>
                <a:lnTo>
                  <a:pt x="17" y="30"/>
                </a:lnTo>
                <a:lnTo>
                  <a:pt x="20" y="29"/>
                </a:lnTo>
                <a:lnTo>
                  <a:pt x="23" y="27"/>
                </a:lnTo>
                <a:lnTo>
                  <a:pt x="26" y="26"/>
                </a:lnTo>
                <a:lnTo>
                  <a:pt x="27" y="24"/>
                </a:lnTo>
                <a:lnTo>
                  <a:pt x="29" y="21"/>
                </a:lnTo>
                <a:lnTo>
                  <a:pt x="29" y="19"/>
                </a:lnTo>
                <a:lnTo>
                  <a:pt x="30" y="15"/>
                </a:lnTo>
                <a:lnTo>
                  <a:pt x="29" y="12"/>
                </a:lnTo>
                <a:lnTo>
                  <a:pt x="29" y="9"/>
                </a:lnTo>
                <a:lnTo>
                  <a:pt x="27" y="7"/>
                </a:lnTo>
                <a:lnTo>
                  <a:pt x="26" y="5"/>
                </a:lnTo>
                <a:lnTo>
                  <a:pt x="23" y="3"/>
                </a:lnTo>
                <a:lnTo>
                  <a:pt x="20" y="1"/>
                </a:lnTo>
                <a:lnTo>
                  <a:pt x="17" y="0"/>
                </a:lnTo>
                <a:lnTo>
                  <a:pt x="15" y="0"/>
                </a:lnTo>
                <a:close/>
              </a:path>
            </a:pathLst>
          </a:custGeom>
          <a:solidFill>
            <a:srgbClr val="236B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Freeform 92">
            <a:extLst>
              <a:ext uri="{FF2B5EF4-FFF2-40B4-BE49-F238E27FC236}">
                <a16:creationId xmlns:a16="http://schemas.microsoft.com/office/drawing/2014/main" id="{071725E2-46E0-9CCC-4D98-D97AB1BFAA56}"/>
              </a:ext>
            </a:extLst>
          </p:cNvPr>
          <p:cNvSpPr>
            <a:spLocks/>
          </p:cNvSpPr>
          <p:nvPr/>
        </p:nvSpPr>
        <p:spPr bwMode="auto">
          <a:xfrm>
            <a:off x="4021726" y="1844625"/>
            <a:ext cx="116048" cy="128394"/>
          </a:xfrm>
          <a:custGeom>
            <a:avLst/>
            <a:gdLst>
              <a:gd name="T0" fmla="*/ 38 w 40"/>
              <a:gd name="T1" fmla="*/ 0 h 44"/>
              <a:gd name="T2" fmla="*/ 2 w 40"/>
              <a:gd name="T3" fmla="*/ 0 h 44"/>
              <a:gd name="T4" fmla="*/ 0 w 40"/>
              <a:gd name="T5" fmla="*/ 2 h 44"/>
              <a:gd name="T6" fmla="*/ 12 w 40"/>
              <a:gd name="T7" fmla="*/ 26 h 44"/>
              <a:gd name="T8" fmla="*/ 12 w 40"/>
              <a:gd name="T9" fmla="*/ 42 h 44"/>
              <a:gd name="T10" fmla="*/ 14 w 40"/>
              <a:gd name="T11" fmla="*/ 44 h 44"/>
              <a:gd name="T12" fmla="*/ 26 w 40"/>
              <a:gd name="T13" fmla="*/ 44 h 44"/>
              <a:gd name="T14" fmla="*/ 28 w 40"/>
              <a:gd name="T15" fmla="*/ 42 h 44"/>
              <a:gd name="T16" fmla="*/ 28 w 40"/>
              <a:gd name="T17" fmla="*/ 26 h 44"/>
              <a:gd name="T18" fmla="*/ 40 w 40"/>
              <a:gd name="T19" fmla="*/ 2 h 44"/>
              <a:gd name="T20" fmla="*/ 38 w 40"/>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4">
                <a:moveTo>
                  <a:pt x="38" y="0"/>
                </a:moveTo>
                <a:cubicBezTo>
                  <a:pt x="2" y="0"/>
                  <a:pt x="2" y="0"/>
                  <a:pt x="2" y="0"/>
                </a:cubicBezTo>
                <a:cubicBezTo>
                  <a:pt x="1" y="0"/>
                  <a:pt x="0" y="1"/>
                  <a:pt x="0" y="2"/>
                </a:cubicBezTo>
                <a:cubicBezTo>
                  <a:pt x="0" y="11"/>
                  <a:pt x="4" y="22"/>
                  <a:pt x="12" y="26"/>
                </a:cubicBezTo>
                <a:cubicBezTo>
                  <a:pt x="12" y="42"/>
                  <a:pt x="12" y="42"/>
                  <a:pt x="12" y="42"/>
                </a:cubicBezTo>
                <a:cubicBezTo>
                  <a:pt x="12" y="43"/>
                  <a:pt x="13" y="44"/>
                  <a:pt x="14" y="44"/>
                </a:cubicBezTo>
                <a:cubicBezTo>
                  <a:pt x="26" y="44"/>
                  <a:pt x="26" y="44"/>
                  <a:pt x="26" y="44"/>
                </a:cubicBezTo>
                <a:cubicBezTo>
                  <a:pt x="27" y="44"/>
                  <a:pt x="28" y="43"/>
                  <a:pt x="28" y="42"/>
                </a:cubicBezTo>
                <a:cubicBezTo>
                  <a:pt x="28" y="26"/>
                  <a:pt x="28" y="26"/>
                  <a:pt x="28" y="26"/>
                </a:cubicBezTo>
                <a:cubicBezTo>
                  <a:pt x="36" y="22"/>
                  <a:pt x="40" y="11"/>
                  <a:pt x="40" y="2"/>
                </a:cubicBezTo>
                <a:cubicBezTo>
                  <a:pt x="40" y="1"/>
                  <a:pt x="39" y="0"/>
                  <a:pt x="38"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Teardrop 72">
            <a:extLst>
              <a:ext uri="{FF2B5EF4-FFF2-40B4-BE49-F238E27FC236}">
                <a16:creationId xmlns:a16="http://schemas.microsoft.com/office/drawing/2014/main" id="{40795DB7-1A5B-E644-9190-64222A0BE157}"/>
              </a:ext>
            </a:extLst>
          </p:cNvPr>
          <p:cNvSpPr/>
          <p:nvPr/>
        </p:nvSpPr>
        <p:spPr>
          <a:xfrm flipH="1">
            <a:off x="575669" y="1711185"/>
            <a:ext cx="1172982" cy="1078055"/>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4000</a:t>
            </a:r>
          </a:p>
        </p:txBody>
      </p:sp>
      <p:sp>
        <p:nvSpPr>
          <p:cNvPr id="11" name="Teardrop 72">
            <a:extLst>
              <a:ext uri="{FF2B5EF4-FFF2-40B4-BE49-F238E27FC236}">
                <a16:creationId xmlns:a16="http://schemas.microsoft.com/office/drawing/2014/main" id="{7926D3DF-102C-B941-640D-00372FAEA707}"/>
              </a:ext>
            </a:extLst>
          </p:cNvPr>
          <p:cNvSpPr/>
          <p:nvPr/>
        </p:nvSpPr>
        <p:spPr>
          <a:xfrm flipH="1">
            <a:off x="582777" y="3048015"/>
            <a:ext cx="1198521" cy="1084364"/>
          </a:xfrm>
          <a:prstGeom prst="teardrop">
            <a:avLst/>
          </a:prstGeom>
          <a:solidFill>
            <a:srgbClr val="437C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a:t>
            </a:r>
            <a:r>
              <a:rPr kumimoji="0" lang="da-DK"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450</a:t>
            </a:r>
          </a:p>
        </p:txBody>
      </p:sp>
      <p:sp>
        <p:nvSpPr>
          <p:cNvPr id="12" name="Teardrop 72">
            <a:extLst>
              <a:ext uri="{FF2B5EF4-FFF2-40B4-BE49-F238E27FC236}">
                <a16:creationId xmlns:a16="http://schemas.microsoft.com/office/drawing/2014/main" id="{81CE1B55-3FDF-7B9F-69F0-9B46804331B5}"/>
              </a:ext>
            </a:extLst>
          </p:cNvPr>
          <p:cNvSpPr/>
          <p:nvPr/>
        </p:nvSpPr>
        <p:spPr>
          <a:xfrm flipH="1">
            <a:off x="550131" y="4391154"/>
            <a:ext cx="1198521" cy="1084364"/>
          </a:xfrm>
          <a:prstGeom prst="teardrop">
            <a:avLst/>
          </a:prstGeom>
          <a:solidFill>
            <a:srgbClr val="B7CF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a:ln>
                  <a:noFill/>
                </a:ln>
                <a:solidFill>
                  <a:schemeClr val="tx1">
                    <a:lumMod val="75000"/>
                    <a:lumOff val="25000"/>
                  </a:schemeClr>
                </a:solidFill>
                <a:effectLst/>
                <a:uLnTx/>
                <a:uFillTx/>
                <a:latin typeface="Poppins" panose="00000500000000000000" pitchFamily="2" charset="0"/>
                <a:cs typeface="Poppins" panose="00000500000000000000" pitchFamily="2" charset="0"/>
              </a:rPr>
              <a:t>75</a:t>
            </a:r>
          </a:p>
        </p:txBody>
      </p:sp>
      <p:sp>
        <p:nvSpPr>
          <p:cNvPr id="13" name="TextBox 1445">
            <a:extLst>
              <a:ext uri="{FF2B5EF4-FFF2-40B4-BE49-F238E27FC236}">
                <a16:creationId xmlns:a16="http://schemas.microsoft.com/office/drawing/2014/main" id="{73FD04DE-A459-F89F-9619-5C6C18E4770A}"/>
              </a:ext>
            </a:extLst>
          </p:cNvPr>
          <p:cNvSpPr txBox="1"/>
          <p:nvPr/>
        </p:nvSpPr>
        <p:spPr>
          <a:xfrm>
            <a:off x="7435781" y="5756928"/>
            <a:ext cx="4331316"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lumMod val="75000"/>
                    <a:lumOff val="25000"/>
                  </a:schemeClr>
                </a:solidFill>
                <a:latin typeface="Poppins" panose="00000500000000000000" pitchFamily="2" charset="0"/>
                <a:cs typeface="Poppins" panose="00000500000000000000" pitchFamily="2" charset="0"/>
              </a:rPr>
              <a:t>+ 110 </a:t>
            </a:r>
            <a:r>
              <a:rPr lang="en-US" sz="2800" dirty="0" err="1">
                <a:solidFill>
                  <a:schemeClr val="tx1">
                    <a:lumMod val="75000"/>
                    <a:lumOff val="25000"/>
                  </a:schemeClr>
                </a:solidFill>
                <a:latin typeface="Poppins" panose="00000500000000000000" pitchFamily="2" charset="0"/>
                <a:cs typeface="Poppins" panose="00000500000000000000" pitchFamily="2" charset="0"/>
              </a:rPr>
              <a:t>collaborateurs</a:t>
            </a:r>
            <a:endParaRPr kumimoji="0" lang="en-US" sz="2800" b="0" i="0" u="none" strike="noStrike" kern="1200" cap="none" spc="0" normalizeH="0" baseline="0" noProof="0" dirty="0">
              <a:ln>
                <a:noFill/>
              </a:ln>
              <a:solidFill>
                <a:schemeClr val="tx1">
                  <a:lumMod val="75000"/>
                  <a:lumOff val="25000"/>
                </a:schemeClr>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75000"/>
                    <a:lumOff val="25000"/>
                  </a:schemeClr>
                </a:solidFill>
                <a:effectLst/>
                <a:uLnTx/>
                <a:uFillTx/>
                <a:latin typeface="Poppins" panose="00000500000000000000" pitchFamily="2" charset="0"/>
                <a:cs typeface="Poppins" panose="00000500000000000000" pitchFamily="2" charset="0"/>
              </a:rPr>
              <a:t>Support Technique 24/7</a:t>
            </a:r>
          </a:p>
        </p:txBody>
      </p:sp>
      <p:pic>
        <p:nvPicPr>
          <p:cNvPr id="14" name="Image 13" descr="Une image contenant sombre&#10;&#10;Description générée automatiquement">
            <a:extLst>
              <a:ext uri="{FF2B5EF4-FFF2-40B4-BE49-F238E27FC236}">
                <a16:creationId xmlns:a16="http://schemas.microsoft.com/office/drawing/2014/main" id="{D6C51D3E-DAF2-D32A-2F8E-495A87060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879" y="840835"/>
            <a:ext cx="8477697" cy="5176330"/>
          </a:xfrm>
          <a:prstGeom prst="rect">
            <a:avLst/>
          </a:prstGeom>
        </p:spPr>
      </p:pic>
      <p:pic>
        <p:nvPicPr>
          <p:cNvPr id="3" name="Image 2">
            <a:extLst>
              <a:ext uri="{FF2B5EF4-FFF2-40B4-BE49-F238E27FC236}">
                <a16:creationId xmlns:a16="http://schemas.microsoft.com/office/drawing/2014/main" id="{EBFC87CA-F3DE-BF56-0414-E1250F0E6A82}"/>
              </a:ext>
            </a:extLst>
          </p:cNvPr>
          <p:cNvPicPr>
            <a:picLocks noChangeAspect="1"/>
          </p:cNvPicPr>
          <p:nvPr/>
        </p:nvPicPr>
        <p:blipFill>
          <a:blip r:embed="rId3"/>
          <a:stretch>
            <a:fillRect/>
          </a:stretch>
        </p:blipFill>
        <p:spPr>
          <a:xfrm>
            <a:off x="10134376" y="370952"/>
            <a:ext cx="1578720" cy="1275575"/>
          </a:xfrm>
          <a:prstGeom prst="rect">
            <a:avLst/>
          </a:prstGeom>
          <a:effectLst>
            <a:outerShdw blurRad="50800" dist="38100" dir="2700000" algn="tl" rotWithShape="0">
              <a:prstClr val="black">
                <a:alpha val="40000"/>
              </a:prstClr>
            </a:outerShdw>
          </a:effectLst>
        </p:spPr>
      </p:pic>
      <p:sp>
        <p:nvSpPr>
          <p:cNvPr id="4" name="TextBox 150">
            <a:extLst>
              <a:ext uri="{FF2B5EF4-FFF2-40B4-BE49-F238E27FC236}">
                <a16:creationId xmlns:a16="http://schemas.microsoft.com/office/drawing/2014/main" id="{0774BD0E-BB11-865E-4791-7575B15A452F}"/>
              </a:ext>
            </a:extLst>
          </p:cNvPr>
          <p:cNvSpPr txBox="1">
            <a:spLocks noChangeArrowheads="1"/>
          </p:cNvSpPr>
          <p:nvPr/>
        </p:nvSpPr>
        <p:spPr bwMode="auto">
          <a:xfrm>
            <a:off x="2731458" y="6111860"/>
            <a:ext cx="14721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ctr" fontAlgn="auto">
              <a:lnSpc>
                <a:spcPct val="100000"/>
              </a:lnSpc>
              <a:spcBef>
                <a:spcPct val="0"/>
              </a:spcBef>
              <a:spcAft>
                <a:spcPts val="0"/>
              </a:spcAft>
              <a:buClrTx/>
              <a:buSzTx/>
              <a:buFontTx/>
              <a:buNone/>
              <a:tabLst/>
              <a:defRPr kumimoji="0" sz="2000" b="0" i="0" u="none" strike="noStrike" cap="none" spc="0" normalizeH="0" baseline="0">
                <a:ln>
                  <a:noFill/>
                </a:ln>
                <a:solidFill>
                  <a:schemeClr val="tx1">
                    <a:lumMod val="75000"/>
                    <a:lumOff val="25000"/>
                  </a:schemeClr>
                </a:solidFill>
                <a:effectLst/>
                <a:uLnTx/>
                <a:uFillTx/>
                <a:latin typeface="Century Gothic" panose="020B0502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fr-FR" sz="1400" b="1" i="0" u="none" strike="noStrike" kern="1200" cap="none" spc="0" normalizeH="0" baseline="0" noProof="0" dirty="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+30 </a:t>
            </a:r>
            <a:r>
              <a:rPr kumimoji="0" lang="en-US" altLang="fr-FR" sz="1400" b="1" i="0" u="none" strike="noStrike" kern="1200" cap="none" spc="0" normalizeH="0" baseline="0" noProof="0" dirty="0" err="1">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ans</a:t>
            </a:r>
            <a:r>
              <a:rPr kumimoji="0" lang="en-US" altLang="fr-FR" sz="1400" b="1" i="0" u="none" strike="noStrike" kern="1200" cap="none" spc="0" normalizeH="0" baseline="0" noProof="0" dirty="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 </a:t>
            </a:r>
            <a:r>
              <a:rPr kumimoji="0" lang="en-US" altLang="fr-FR" sz="1400" b="0" i="0" u="none" strike="noStrike" kern="1200" cap="none" spc="0" normalizeH="0" baseline="0" noProof="0" dirty="0" err="1">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rPr>
              <a:t>d’expertise</a:t>
            </a:r>
            <a:endParaRPr kumimoji="0" lang="en-US" altLang="fr-FR" sz="1400" b="0" i="0" u="none" strike="noStrike" kern="1200" cap="none" spc="0" normalizeH="0" baseline="0" noProof="0" dirty="0">
              <a:ln>
                <a:noFill/>
              </a:ln>
              <a:solidFill>
                <a:prstClr val="black">
                  <a:lumMod val="75000"/>
                  <a:lumOff val="25000"/>
                </a:prstClr>
              </a:solidFill>
              <a:effectLst/>
              <a:uLnTx/>
              <a:uFillTx/>
              <a:latin typeface="Poppins" panose="00000500000000000000" pitchFamily="2" charset="0"/>
              <a:ea typeface="+mn-ea"/>
              <a:cs typeface="Poppins" panose="00000500000000000000" pitchFamily="2" charset="0"/>
            </a:endParaRPr>
          </a:p>
        </p:txBody>
      </p:sp>
      <p:pic>
        <p:nvPicPr>
          <p:cNvPr id="15" name="Image 14">
            <a:extLst>
              <a:ext uri="{FF2B5EF4-FFF2-40B4-BE49-F238E27FC236}">
                <a16:creationId xmlns:a16="http://schemas.microsoft.com/office/drawing/2014/main" id="{BA992D49-8E4D-AC29-8DAB-6C5BFF2A55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2129" y="5027662"/>
            <a:ext cx="995500" cy="989503"/>
          </a:xfrm>
          <a:prstGeom prst="rect">
            <a:avLst/>
          </a:prstGeom>
          <a:noFill/>
        </p:spPr>
      </p:pic>
      <p:sp>
        <p:nvSpPr>
          <p:cNvPr id="16" name="ZoneTexte 15">
            <a:extLst>
              <a:ext uri="{FF2B5EF4-FFF2-40B4-BE49-F238E27FC236}">
                <a16:creationId xmlns:a16="http://schemas.microsoft.com/office/drawing/2014/main" id="{CFBE5B57-7AED-4184-1FFE-600B77AE8021}"/>
              </a:ext>
            </a:extLst>
          </p:cNvPr>
          <p:cNvSpPr txBox="1"/>
          <p:nvPr/>
        </p:nvSpPr>
        <p:spPr>
          <a:xfrm>
            <a:off x="3065506" y="5304846"/>
            <a:ext cx="825827" cy="611706"/>
          </a:xfrm>
          <a:prstGeom prst="rect">
            <a:avLst/>
          </a:prstGeom>
          <a:noFill/>
        </p:spPr>
        <p:txBody>
          <a:bodyPr wrap="square" rtlCol="0">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rPr>
              <a:t>32</a:t>
            </a:r>
            <a:endParaRPr kumimoji="0" lang="fr-FR" sz="2000" b="1" i="0" u="none" strike="noStrike" kern="1200" cap="none" spc="0" normalizeH="0" baseline="0" noProof="0" dirty="0">
              <a:ln>
                <a:noFill/>
              </a:ln>
              <a:solidFill>
                <a:prstClr val="white"/>
              </a:solidFill>
              <a:effectLst/>
              <a:uLnTx/>
              <a:uFillTx/>
              <a:latin typeface="Poppins" panose="00000500000000000000" pitchFamily="2" charset="0"/>
              <a:ea typeface="+mn-ea"/>
              <a:cs typeface="Poppins" panose="00000500000000000000" pitchFamily="2" charset="0"/>
            </a:endParaRPr>
          </a:p>
        </p:txBody>
      </p:sp>
      <p:pic>
        <p:nvPicPr>
          <p:cNvPr id="17" name="Picture 10" descr="HEXATRUST &amp; CLOUD CONFIDENCE FUSIONNENT – HEXATRUST">
            <a:extLst>
              <a:ext uri="{FF2B5EF4-FFF2-40B4-BE49-F238E27FC236}">
                <a16:creationId xmlns:a16="http://schemas.microsoft.com/office/drawing/2014/main" id="{FC5694A2-95DC-E360-1987-96C11E3D03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84375" y="966103"/>
            <a:ext cx="1810366" cy="585351"/>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descr="Une image contenant dessin humoristique, conception, illustration, clipart&#10;&#10;Description générée automatiquement">
            <a:extLst>
              <a:ext uri="{FF2B5EF4-FFF2-40B4-BE49-F238E27FC236}">
                <a16:creationId xmlns:a16="http://schemas.microsoft.com/office/drawing/2014/main" id="{82E5237D-D845-56A3-AA86-3F092614F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876" y="170029"/>
            <a:ext cx="961487" cy="1341611"/>
          </a:xfrm>
          <a:prstGeom prst="rect">
            <a:avLst/>
          </a:prstGeom>
        </p:spPr>
      </p:pic>
    </p:spTree>
    <p:extLst>
      <p:ext uri="{BB962C8B-B14F-4D97-AF65-F5344CB8AC3E}">
        <p14:creationId xmlns:p14="http://schemas.microsoft.com/office/powerpoint/2010/main" val="3994609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D7576D9-6C23-C6B5-8BEB-529B417B1679}"/>
              </a:ext>
            </a:extLst>
          </p:cNvPr>
          <p:cNvSpPr>
            <a:spLocks noGrp="1"/>
          </p:cNvSpPr>
          <p:nvPr>
            <p:ph type="title"/>
          </p:nvPr>
        </p:nvSpPr>
        <p:spPr>
          <a:xfrm>
            <a:off x="446314" y="3204095"/>
            <a:ext cx="7478487" cy="3458926"/>
          </a:xfrm>
        </p:spPr>
        <p:txBody>
          <a:bodyPr/>
          <a:lstStyle/>
          <a:p>
            <a:pPr>
              <a:lnSpc>
                <a:spcPct val="150000"/>
              </a:lnSpc>
              <a:tabLst>
                <a:tab pos="4797425" algn="l"/>
              </a:tabLst>
            </a:pPr>
            <a:r>
              <a:rPr lang="fr-FR" sz="2000" dirty="0">
                <a:latin typeface="Poppins" pitchFamily="2" charset="77"/>
                <a:cs typeface="Poppins" pitchFamily="2" charset="77"/>
              </a:rPr>
              <a:t>L’</a:t>
            </a:r>
            <a:r>
              <a:rPr lang="fr-FR" sz="2000" b="1" dirty="0">
                <a:latin typeface="Poppins" pitchFamily="2" charset="77"/>
                <a:cs typeface="Poppins" pitchFamily="2" charset="77"/>
              </a:rPr>
              <a:t>anonymisation</a:t>
            </a:r>
            <a:r>
              <a:rPr lang="fr-FR" sz="2000" dirty="0">
                <a:latin typeface="Poppins" pitchFamily="2" charset="77"/>
                <a:cs typeface="Poppins" pitchFamily="2" charset="77"/>
              </a:rPr>
              <a:t> est une technique pour éviter les obligations liées aux données personnelles du GDPR.</a:t>
            </a:r>
            <a:br>
              <a:rPr lang="fr-FR" sz="2000" dirty="0">
                <a:latin typeface="Poppins" pitchFamily="2" charset="77"/>
                <a:cs typeface="Poppins" pitchFamily="2" charset="77"/>
              </a:rPr>
            </a:br>
            <a:br>
              <a:rPr lang="fr-FR" sz="2000" dirty="0">
                <a:latin typeface="Poppins" pitchFamily="2" charset="77"/>
                <a:cs typeface="Poppins" pitchFamily="2" charset="77"/>
              </a:rPr>
            </a:br>
            <a:r>
              <a:rPr lang="fr-FR" sz="2000" dirty="0">
                <a:latin typeface="Poppins" pitchFamily="2" charset="77"/>
                <a:cs typeface="Poppins" pitchFamily="2" charset="77"/>
              </a:rPr>
              <a:t>Elle peut être également intégrée comme une </a:t>
            </a:r>
            <a:r>
              <a:rPr lang="fr-FR" sz="2000" b="1" dirty="0">
                <a:latin typeface="Poppins" pitchFamily="2" charset="77"/>
                <a:cs typeface="Poppins" pitchFamily="2" charset="77"/>
              </a:rPr>
              <a:t>mesure de sécurité utile</a:t>
            </a:r>
            <a:r>
              <a:rPr lang="fr-FR" sz="2000" dirty="0">
                <a:latin typeface="Poppins" pitchFamily="2" charset="77"/>
                <a:cs typeface="Poppins" pitchFamily="2" charset="77"/>
              </a:rPr>
              <a:t> dans une approche plus large de la gestion des risques et de la protection des informations dans le cadre des réglementations NIS2 et ISO/IEC 27001.</a:t>
            </a:r>
          </a:p>
        </p:txBody>
      </p:sp>
      <p:pic>
        <p:nvPicPr>
          <p:cNvPr id="2" name="Image 1" descr="Une image contenant symbole, logo, cercle, Graphique&#10;&#10;Description générée automatiquement">
            <a:extLst>
              <a:ext uri="{FF2B5EF4-FFF2-40B4-BE49-F238E27FC236}">
                <a16:creationId xmlns:a16="http://schemas.microsoft.com/office/drawing/2014/main" id="{4B4768EF-B9DB-96B1-633F-193B4E98F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14" y="1671038"/>
            <a:ext cx="1744363" cy="1108514"/>
          </a:xfrm>
          <a:prstGeom prst="rect">
            <a:avLst/>
          </a:prstGeom>
        </p:spPr>
      </p:pic>
      <p:pic>
        <p:nvPicPr>
          <p:cNvPr id="4" name="Image 3" descr="Une image contenant texte, logo, Police, Graphique&#10;&#10;Description générée automatiquement">
            <a:extLst>
              <a:ext uri="{FF2B5EF4-FFF2-40B4-BE49-F238E27FC236}">
                <a16:creationId xmlns:a16="http://schemas.microsoft.com/office/drawing/2014/main" id="{FD5D809A-DD15-EA80-FE6D-B01B549D6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756" y="1740898"/>
            <a:ext cx="2077307" cy="1038654"/>
          </a:xfrm>
          <a:prstGeom prst="rect">
            <a:avLst/>
          </a:prstGeom>
        </p:spPr>
      </p:pic>
      <p:pic>
        <p:nvPicPr>
          <p:cNvPr id="5" name="Image 4" descr="Une image contenant logo, symbole, Police, Bleu électrique&#10;&#10;Description générée automatiquement">
            <a:extLst>
              <a:ext uri="{FF2B5EF4-FFF2-40B4-BE49-F238E27FC236}">
                <a16:creationId xmlns:a16="http://schemas.microsoft.com/office/drawing/2014/main" id="{B0DA690D-CAFB-1E1F-143D-B981E8D70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8875" y="1740898"/>
            <a:ext cx="1556036" cy="1038654"/>
          </a:xfrm>
          <a:prstGeom prst="rect">
            <a:avLst/>
          </a:prstGeom>
        </p:spPr>
      </p:pic>
      <p:sp>
        <p:nvSpPr>
          <p:cNvPr id="9" name="Espace réservé du contenu 1">
            <a:extLst>
              <a:ext uri="{FF2B5EF4-FFF2-40B4-BE49-F238E27FC236}">
                <a16:creationId xmlns:a16="http://schemas.microsoft.com/office/drawing/2014/main" id="{26196629-F8BB-64E2-A85B-ED8093E4BAC1}"/>
              </a:ext>
            </a:extLst>
          </p:cNvPr>
          <p:cNvSpPr txBox="1">
            <a:spLocks/>
          </p:cNvSpPr>
          <p:nvPr/>
        </p:nvSpPr>
        <p:spPr>
          <a:xfrm>
            <a:off x="212272" y="258151"/>
            <a:ext cx="11767456" cy="11976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300" b="1" cap="all" dirty="0">
                <a:solidFill>
                  <a:srgbClr val="326A99"/>
                </a:solidFill>
                <a:latin typeface="Poppins" pitchFamily="2" charset="77"/>
                <a:cs typeface="Poppins" pitchFamily="2" charset="77"/>
              </a:rPr>
              <a:t>La règlementation &amp; la cybersécurité</a:t>
            </a:r>
          </a:p>
          <a:p>
            <a:pPr marL="0" indent="0">
              <a:buNone/>
            </a:pPr>
            <a:r>
              <a:rPr lang="fr-FR" sz="2200" dirty="0">
                <a:solidFill>
                  <a:srgbClr val="326A99"/>
                </a:solidFill>
                <a:latin typeface="Poppins" pitchFamily="2" charset="77"/>
                <a:cs typeface="Poppins" pitchFamily="2" charset="77"/>
              </a:rPr>
              <a:t>Les règlementations se chevauchent dans leur objectif de protection des données</a:t>
            </a:r>
            <a:endParaRPr lang="fr-FR" sz="2200" b="1" cap="all" dirty="0">
              <a:solidFill>
                <a:srgbClr val="326A99"/>
              </a:solidFill>
              <a:latin typeface="Poppins" pitchFamily="2" charset="77"/>
              <a:cs typeface="Poppins" pitchFamily="2" charset="77"/>
            </a:endParaRPr>
          </a:p>
        </p:txBody>
      </p:sp>
    </p:spTree>
    <p:extLst>
      <p:ext uri="{BB962C8B-B14F-4D97-AF65-F5344CB8AC3E}">
        <p14:creationId xmlns:p14="http://schemas.microsoft.com/office/powerpoint/2010/main" val="1688067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1">
            <a:extLst>
              <a:ext uri="{FF2B5EF4-FFF2-40B4-BE49-F238E27FC236}">
                <a16:creationId xmlns:a16="http://schemas.microsoft.com/office/drawing/2014/main" id="{26196629-F8BB-64E2-A85B-ED8093E4BAC1}"/>
              </a:ext>
            </a:extLst>
          </p:cNvPr>
          <p:cNvSpPr txBox="1">
            <a:spLocks/>
          </p:cNvSpPr>
          <p:nvPr/>
        </p:nvSpPr>
        <p:spPr>
          <a:xfrm>
            <a:off x="212272" y="258151"/>
            <a:ext cx="11767456" cy="11976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300" b="1" cap="all" dirty="0">
                <a:solidFill>
                  <a:srgbClr val="326A99"/>
                </a:solidFill>
                <a:latin typeface="Poppins" pitchFamily="2" charset="77"/>
                <a:cs typeface="Poppins" pitchFamily="2" charset="77"/>
              </a:rPr>
              <a:t>La règlementation &amp; la cybersécurité</a:t>
            </a:r>
          </a:p>
          <a:p>
            <a:pPr marL="0" indent="0">
              <a:buNone/>
            </a:pPr>
            <a:r>
              <a:rPr lang="fr-FR" sz="2200" dirty="0">
                <a:solidFill>
                  <a:srgbClr val="326A99"/>
                </a:solidFill>
                <a:latin typeface="Poppins" pitchFamily="2" charset="77"/>
                <a:cs typeface="Poppins" pitchFamily="2" charset="77"/>
              </a:rPr>
              <a:t>Monde hybride &amp; Intelligence Artificielle</a:t>
            </a:r>
            <a:endParaRPr lang="fr-FR" sz="2200" b="1" cap="all" dirty="0">
              <a:solidFill>
                <a:srgbClr val="326A99"/>
              </a:solidFill>
              <a:latin typeface="Poppins" pitchFamily="2" charset="77"/>
              <a:cs typeface="Poppins" pitchFamily="2" charset="77"/>
            </a:endParaRPr>
          </a:p>
        </p:txBody>
      </p:sp>
      <p:sp>
        <p:nvSpPr>
          <p:cNvPr id="8" name="Rectangle 7">
            <a:extLst>
              <a:ext uri="{FF2B5EF4-FFF2-40B4-BE49-F238E27FC236}">
                <a16:creationId xmlns:a16="http://schemas.microsoft.com/office/drawing/2014/main" id="{5F01280B-1B8A-631F-B3DD-0C99E40DCBD3}"/>
              </a:ext>
            </a:extLst>
          </p:cNvPr>
          <p:cNvSpPr/>
          <p:nvPr/>
        </p:nvSpPr>
        <p:spPr>
          <a:xfrm>
            <a:off x="350771" y="1875587"/>
            <a:ext cx="2097462" cy="508893"/>
          </a:xfrm>
          <a:prstGeom prst="rect">
            <a:avLst/>
          </a:prstGeom>
          <a:gradFill>
            <a:gsLst>
              <a:gs pos="0">
                <a:srgbClr val="6799C7"/>
              </a:gs>
              <a:gs pos="44000">
                <a:srgbClr val="164E79"/>
              </a:gs>
              <a:gs pos="83000">
                <a:srgbClr val="164E79"/>
              </a:gs>
              <a:gs pos="100000">
                <a:srgbClr val="164E79"/>
              </a:gs>
            </a:gsLst>
            <a:lin ang="5400000" scaled="1"/>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Century Gothic" panose="020B0502020202020204" pitchFamily="34" charset="0"/>
              </a:rPr>
              <a:t>Constat</a:t>
            </a:r>
          </a:p>
        </p:txBody>
      </p:sp>
      <p:sp>
        <p:nvSpPr>
          <p:cNvPr id="10" name="Rectangle 9">
            <a:extLst>
              <a:ext uri="{FF2B5EF4-FFF2-40B4-BE49-F238E27FC236}">
                <a16:creationId xmlns:a16="http://schemas.microsoft.com/office/drawing/2014/main" id="{4140644D-3A0F-17D9-C49E-6C8C495F15E0}"/>
              </a:ext>
            </a:extLst>
          </p:cNvPr>
          <p:cNvSpPr/>
          <p:nvPr/>
        </p:nvSpPr>
        <p:spPr>
          <a:xfrm>
            <a:off x="350771" y="3707352"/>
            <a:ext cx="2097461" cy="564498"/>
          </a:xfrm>
          <a:prstGeom prst="rect">
            <a:avLst/>
          </a:prstGeom>
          <a:gradFill>
            <a:gsLst>
              <a:gs pos="0">
                <a:srgbClr val="6799C7"/>
              </a:gs>
              <a:gs pos="44000">
                <a:srgbClr val="164E79"/>
              </a:gs>
              <a:gs pos="83000">
                <a:srgbClr val="164E79"/>
              </a:gs>
              <a:gs pos="100000">
                <a:srgbClr val="164E79"/>
              </a:gs>
            </a:gsLst>
            <a:lin ang="5400000" scaled="1"/>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Century Gothic" panose="020B0502020202020204" pitchFamily="34" charset="0"/>
              </a:rPr>
              <a:t>Innovation</a:t>
            </a:r>
          </a:p>
        </p:txBody>
      </p:sp>
      <p:sp>
        <p:nvSpPr>
          <p:cNvPr id="11" name="Rectangle 10">
            <a:extLst>
              <a:ext uri="{FF2B5EF4-FFF2-40B4-BE49-F238E27FC236}">
                <a16:creationId xmlns:a16="http://schemas.microsoft.com/office/drawing/2014/main" id="{B990B301-B856-C6C3-BA71-A257C7F112D3}"/>
              </a:ext>
            </a:extLst>
          </p:cNvPr>
          <p:cNvSpPr/>
          <p:nvPr/>
        </p:nvSpPr>
        <p:spPr>
          <a:xfrm>
            <a:off x="2744466" y="1885503"/>
            <a:ext cx="7220260" cy="76944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ü"/>
            </a:pPr>
            <a:r>
              <a:rPr lang="en-US" sz="1400" b="1" dirty="0">
                <a:solidFill>
                  <a:schemeClr val="bg1"/>
                </a:solidFill>
                <a:latin typeface="Poppins" pitchFamily="2" charset="77"/>
                <a:cs typeface="Poppins" pitchFamily="2" charset="77"/>
              </a:rPr>
              <a:t>Une </a:t>
            </a:r>
            <a:r>
              <a:rPr lang="en-US" sz="1400" b="1" dirty="0" err="1">
                <a:solidFill>
                  <a:schemeClr val="bg1"/>
                </a:solidFill>
                <a:latin typeface="Poppins" pitchFamily="2" charset="77"/>
                <a:cs typeface="Poppins" pitchFamily="2" charset="77"/>
              </a:rPr>
              <a:t>évolution</a:t>
            </a:r>
            <a:r>
              <a:rPr lang="en-US" sz="1400" b="1" dirty="0">
                <a:solidFill>
                  <a:schemeClr val="bg1"/>
                </a:solidFill>
                <a:latin typeface="Poppins" pitchFamily="2" charset="77"/>
                <a:cs typeface="Poppins" pitchFamily="2" charset="77"/>
              </a:rPr>
              <a:t> forte et </a:t>
            </a:r>
            <a:r>
              <a:rPr lang="en-US" sz="1400" b="1" dirty="0" err="1">
                <a:solidFill>
                  <a:schemeClr val="bg1"/>
                </a:solidFill>
                <a:latin typeface="Poppins" pitchFamily="2" charset="77"/>
                <a:cs typeface="Poppins" pitchFamily="2" charset="77"/>
              </a:rPr>
              <a:t>permanente</a:t>
            </a:r>
            <a:r>
              <a:rPr lang="en-US" sz="1400" b="1" dirty="0">
                <a:solidFill>
                  <a:schemeClr val="bg1"/>
                </a:solidFill>
                <a:latin typeface="Poppins" pitchFamily="2" charset="77"/>
                <a:cs typeface="Poppins" pitchFamily="2" charset="77"/>
              </a:rPr>
              <a:t> des infrastructures</a:t>
            </a:r>
          </a:p>
          <a:p>
            <a:pPr marL="171450" indent="-171450">
              <a:buFont typeface="Wingdings" pitchFamily="2" charset="2"/>
              <a:buChar char="ü"/>
            </a:pPr>
            <a:endParaRPr lang="en-US" sz="1400" b="1" dirty="0">
              <a:solidFill>
                <a:schemeClr val="bg1"/>
              </a:solidFill>
              <a:latin typeface="Poppins" pitchFamily="2" charset="77"/>
              <a:cs typeface="Poppins" pitchFamily="2" charset="77"/>
            </a:endParaRPr>
          </a:p>
          <a:p>
            <a:pPr marL="171450" indent="-171450">
              <a:buFont typeface="Wingdings" pitchFamily="2" charset="2"/>
              <a:buChar char="ü"/>
            </a:pPr>
            <a:r>
              <a:rPr lang="en-US" sz="1400" b="1" dirty="0">
                <a:solidFill>
                  <a:schemeClr val="bg1"/>
                </a:solidFill>
                <a:latin typeface="Poppins" pitchFamily="2" charset="77"/>
                <a:cs typeface="Poppins" pitchFamily="2" charset="77"/>
              </a:rPr>
              <a:t>Le </a:t>
            </a:r>
            <a:r>
              <a:rPr lang="en-US" sz="1400" b="1" dirty="0" err="1">
                <a:solidFill>
                  <a:schemeClr val="bg1"/>
                </a:solidFill>
                <a:latin typeface="Poppins" pitchFamily="2" charset="77"/>
                <a:cs typeface="Poppins" pitchFamily="2" charset="77"/>
              </a:rPr>
              <a:t>futur</a:t>
            </a:r>
            <a:r>
              <a:rPr lang="en-US" sz="1400" b="1" dirty="0">
                <a:solidFill>
                  <a:schemeClr val="bg1"/>
                </a:solidFill>
                <a:latin typeface="Poppins" pitchFamily="2" charset="77"/>
                <a:cs typeface="Poppins" pitchFamily="2" charset="77"/>
              </a:rPr>
              <a:t>, </a:t>
            </a:r>
            <a:r>
              <a:rPr lang="en-US" sz="1400" b="1" dirty="0" err="1">
                <a:solidFill>
                  <a:schemeClr val="bg1"/>
                </a:solidFill>
                <a:latin typeface="Poppins" pitchFamily="2" charset="77"/>
                <a:cs typeface="Poppins" pitchFamily="2" charset="77"/>
              </a:rPr>
              <a:t>c’est</a:t>
            </a:r>
            <a:r>
              <a:rPr lang="en-US" sz="1400" b="1" dirty="0">
                <a:solidFill>
                  <a:schemeClr val="bg1"/>
                </a:solidFill>
                <a:latin typeface="Poppins" pitchFamily="2" charset="77"/>
                <a:cs typeface="Poppins" pitchFamily="2" charset="77"/>
              </a:rPr>
              <a:t> </a:t>
            </a:r>
            <a:r>
              <a:rPr lang="en-US" sz="1400" b="1" dirty="0" err="1">
                <a:solidFill>
                  <a:schemeClr val="bg1"/>
                </a:solidFill>
                <a:latin typeface="Poppins" pitchFamily="2" charset="77"/>
                <a:cs typeface="Poppins" pitchFamily="2" charset="77"/>
              </a:rPr>
              <a:t>l’hybride</a:t>
            </a:r>
            <a:r>
              <a:rPr lang="en-US" sz="1400" b="1" dirty="0">
                <a:solidFill>
                  <a:schemeClr val="bg1"/>
                </a:solidFill>
                <a:latin typeface="Poppins" pitchFamily="2" charset="77"/>
                <a:cs typeface="Poppins" pitchFamily="2" charset="77"/>
              </a:rPr>
              <a:t> !</a:t>
            </a:r>
          </a:p>
        </p:txBody>
      </p:sp>
      <p:sp>
        <p:nvSpPr>
          <p:cNvPr id="12" name="Rectangle 11">
            <a:extLst>
              <a:ext uri="{FF2B5EF4-FFF2-40B4-BE49-F238E27FC236}">
                <a16:creationId xmlns:a16="http://schemas.microsoft.com/office/drawing/2014/main" id="{1BF43A29-00B0-659A-FBF3-224A9F4E9375}"/>
              </a:ext>
            </a:extLst>
          </p:cNvPr>
          <p:cNvSpPr/>
          <p:nvPr/>
        </p:nvSpPr>
        <p:spPr>
          <a:xfrm>
            <a:off x="2744466" y="3302242"/>
            <a:ext cx="5160669" cy="331973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ü"/>
            </a:pPr>
            <a:r>
              <a:rPr lang="en-US" sz="1400" b="1" dirty="0" err="1">
                <a:solidFill>
                  <a:schemeClr val="bg1"/>
                </a:solidFill>
                <a:latin typeface="Poppins" pitchFamily="2" charset="77"/>
                <a:cs typeface="Poppins" pitchFamily="2" charset="77"/>
              </a:rPr>
              <a:t>Arcad</a:t>
            </a:r>
            <a:r>
              <a:rPr lang="en-US" sz="1400" b="1" dirty="0">
                <a:solidFill>
                  <a:schemeClr val="bg1"/>
                </a:solidFill>
                <a:latin typeface="Poppins" pitchFamily="2" charset="77"/>
                <a:cs typeface="Poppins" pitchFamily="2" charset="77"/>
              </a:rPr>
              <a:t> suit et </a:t>
            </a:r>
            <a:r>
              <a:rPr lang="en-US" sz="1400" b="1" dirty="0" err="1">
                <a:solidFill>
                  <a:schemeClr val="bg1"/>
                </a:solidFill>
                <a:latin typeface="Poppins" pitchFamily="2" charset="77"/>
                <a:cs typeface="Poppins" pitchFamily="2" charset="77"/>
              </a:rPr>
              <a:t>anticipe</a:t>
            </a:r>
            <a:r>
              <a:rPr lang="en-US" sz="1400" b="1" dirty="0">
                <a:solidFill>
                  <a:schemeClr val="bg1"/>
                </a:solidFill>
                <a:latin typeface="Poppins" pitchFamily="2" charset="77"/>
                <a:cs typeface="Poppins" pitchFamily="2" charset="77"/>
              </a:rPr>
              <a:t> les </a:t>
            </a:r>
            <a:r>
              <a:rPr lang="en-US" sz="1400" b="1" dirty="0" err="1">
                <a:solidFill>
                  <a:schemeClr val="bg1"/>
                </a:solidFill>
                <a:latin typeface="Poppins" pitchFamily="2" charset="77"/>
                <a:cs typeface="Poppins" pitchFamily="2" charset="77"/>
              </a:rPr>
              <a:t>évolutions</a:t>
            </a:r>
            <a:r>
              <a:rPr lang="en-US" sz="1400" b="1" dirty="0">
                <a:solidFill>
                  <a:schemeClr val="bg1"/>
                </a:solidFill>
                <a:latin typeface="Poppins" pitchFamily="2" charset="77"/>
                <a:cs typeface="Poppins" pitchFamily="2" charset="77"/>
              </a:rPr>
              <a:t> </a:t>
            </a:r>
            <a:r>
              <a:rPr lang="en-US" sz="1400" b="1" dirty="0" err="1">
                <a:solidFill>
                  <a:schemeClr val="bg1"/>
                </a:solidFill>
                <a:latin typeface="Poppins" pitchFamily="2" charset="77"/>
                <a:cs typeface="Poppins" pitchFamily="2" charset="77"/>
              </a:rPr>
              <a:t>technologiques</a:t>
            </a:r>
            <a:r>
              <a:rPr lang="en-US" sz="1400" b="1" dirty="0">
                <a:solidFill>
                  <a:schemeClr val="bg1"/>
                </a:solidFill>
                <a:latin typeface="Poppins" pitchFamily="2" charset="77"/>
                <a:cs typeface="Poppins" pitchFamily="2" charset="77"/>
              </a:rPr>
              <a:t>; integration des </a:t>
            </a:r>
            <a:r>
              <a:rPr lang="en-US" sz="1400" b="1" dirty="0" err="1">
                <a:solidFill>
                  <a:schemeClr val="bg1"/>
                </a:solidFill>
                <a:latin typeface="Poppins" pitchFamily="2" charset="77"/>
                <a:cs typeface="Poppins" pitchFamily="2" charset="77"/>
              </a:rPr>
              <a:t>moteurs</a:t>
            </a:r>
            <a:r>
              <a:rPr lang="en-US" sz="1400" b="1" dirty="0">
                <a:solidFill>
                  <a:schemeClr val="bg1"/>
                </a:solidFill>
                <a:latin typeface="Poppins" pitchFamily="2" charset="77"/>
                <a:cs typeface="Poppins" pitchFamily="2" charset="77"/>
              </a:rPr>
              <a:t> </a:t>
            </a:r>
            <a:r>
              <a:rPr lang="en-US" sz="1400" b="1" dirty="0" err="1">
                <a:solidFill>
                  <a:schemeClr val="bg1"/>
                </a:solidFill>
                <a:latin typeface="Poppins" pitchFamily="2" charset="77"/>
                <a:cs typeface="Poppins" pitchFamily="2" charset="77"/>
              </a:rPr>
              <a:t>directement</a:t>
            </a:r>
            <a:r>
              <a:rPr lang="en-US" sz="1400" b="1" dirty="0">
                <a:solidFill>
                  <a:schemeClr val="bg1"/>
                </a:solidFill>
                <a:latin typeface="Poppins" pitchFamily="2" charset="77"/>
                <a:cs typeface="Poppins" pitchFamily="2" charset="77"/>
              </a:rPr>
              <a:t> dans les </a:t>
            </a:r>
            <a:r>
              <a:rPr lang="en-US" sz="1400" b="1" dirty="0" err="1">
                <a:solidFill>
                  <a:schemeClr val="bg1"/>
                </a:solidFill>
                <a:latin typeface="Poppins" pitchFamily="2" charset="77"/>
                <a:cs typeface="Poppins" pitchFamily="2" charset="77"/>
              </a:rPr>
              <a:t>gestionnaires</a:t>
            </a:r>
            <a:r>
              <a:rPr lang="en-US" sz="1400" b="1" dirty="0">
                <a:solidFill>
                  <a:schemeClr val="bg1"/>
                </a:solidFill>
                <a:latin typeface="Poppins" pitchFamily="2" charset="77"/>
                <a:cs typeface="Poppins" pitchFamily="2" charset="77"/>
              </a:rPr>
              <a:t> de bases de données Cloud (ex Snowflake) </a:t>
            </a:r>
          </a:p>
          <a:p>
            <a:pPr marL="171450" indent="-171450">
              <a:buFont typeface="Wingdings" pitchFamily="2" charset="2"/>
              <a:buChar char="ü"/>
            </a:pPr>
            <a:endParaRPr lang="en-US" sz="1400" b="1" dirty="0">
              <a:solidFill>
                <a:schemeClr val="bg1"/>
              </a:solidFill>
              <a:latin typeface="Poppins" pitchFamily="2" charset="77"/>
              <a:cs typeface="Poppins" pitchFamily="2" charset="77"/>
            </a:endParaRPr>
          </a:p>
          <a:p>
            <a:pPr marL="171450" indent="-171450">
              <a:buFont typeface="Wingdings" pitchFamily="2" charset="2"/>
              <a:buChar char="ü"/>
            </a:pPr>
            <a:r>
              <a:rPr lang="en-US" sz="1400" b="1" dirty="0" err="1">
                <a:solidFill>
                  <a:schemeClr val="bg1"/>
                </a:solidFill>
                <a:latin typeface="Poppins" pitchFamily="2" charset="77"/>
                <a:cs typeface="Poppins" pitchFamily="2" charset="77"/>
              </a:rPr>
              <a:t>Rôle</a:t>
            </a:r>
            <a:r>
              <a:rPr lang="en-US" sz="1400" b="1" dirty="0">
                <a:solidFill>
                  <a:schemeClr val="bg1"/>
                </a:solidFill>
                <a:latin typeface="Poppins" pitchFamily="2" charset="77"/>
                <a:cs typeface="Poppins" pitchFamily="2" charset="77"/>
              </a:rPr>
              <a:t> </a:t>
            </a:r>
            <a:r>
              <a:rPr lang="en-US" sz="1400" b="1" dirty="0" err="1">
                <a:solidFill>
                  <a:schemeClr val="bg1"/>
                </a:solidFill>
                <a:latin typeface="Poppins" pitchFamily="2" charset="77"/>
                <a:cs typeface="Poppins" pitchFamily="2" charset="77"/>
              </a:rPr>
              <a:t>préponderant</a:t>
            </a:r>
            <a:r>
              <a:rPr lang="en-US" sz="1400" b="1" dirty="0">
                <a:solidFill>
                  <a:schemeClr val="bg1"/>
                </a:solidFill>
                <a:latin typeface="Poppins" pitchFamily="2" charset="77"/>
                <a:cs typeface="Poppins" pitchFamily="2" charset="77"/>
              </a:rPr>
              <a:t> de </a:t>
            </a:r>
            <a:r>
              <a:rPr lang="en-US" sz="1400" b="1" dirty="0" err="1">
                <a:solidFill>
                  <a:schemeClr val="bg1"/>
                </a:solidFill>
                <a:latin typeface="Poppins" pitchFamily="2" charset="77"/>
                <a:cs typeface="Poppins" pitchFamily="2" charset="77"/>
              </a:rPr>
              <a:t>l’Itelligence</a:t>
            </a:r>
            <a:r>
              <a:rPr lang="en-US" sz="1400" b="1" dirty="0">
                <a:solidFill>
                  <a:schemeClr val="bg1"/>
                </a:solidFill>
                <a:latin typeface="Poppins" pitchFamily="2" charset="77"/>
                <a:cs typeface="Poppins" pitchFamily="2" charset="77"/>
              </a:rPr>
              <a:t> </a:t>
            </a:r>
            <a:r>
              <a:rPr lang="en-US" sz="1400" b="1" dirty="0" err="1">
                <a:solidFill>
                  <a:schemeClr val="bg1"/>
                </a:solidFill>
                <a:latin typeface="Poppins" pitchFamily="2" charset="77"/>
                <a:cs typeface="Poppins" pitchFamily="2" charset="77"/>
              </a:rPr>
              <a:t>Artificielle</a:t>
            </a:r>
            <a:r>
              <a:rPr lang="en-US" sz="1400" b="1" dirty="0">
                <a:solidFill>
                  <a:schemeClr val="bg1"/>
                </a:solidFill>
                <a:latin typeface="Poppins" pitchFamily="2" charset="77"/>
                <a:cs typeface="Poppins" pitchFamily="2" charset="77"/>
              </a:rPr>
              <a:t> dans </a:t>
            </a:r>
            <a:r>
              <a:rPr lang="en-US" sz="1400" b="1" dirty="0" err="1">
                <a:solidFill>
                  <a:schemeClr val="bg1"/>
                </a:solidFill>
                <a:latin typeface="Poppins" pitchFamily="2" charset="77"/>
                <a:cs typeface="Poppins" pitchFamily="2" charset="77"/>
              </a:rPr>
              <a:t>l’évolution</a:t>
            </a:r>
            <a:r>
              <a:rPr lang="en-US" sz="1400" b="1" dirty="0">
                <a:solidFill>
                  <a:schemeClr val="bg1"/>
                </a:solidFill>
                <a:latin typeface="Poppins" pitchFamily="2" charset="77"/>
                <a:cs typeface="Poppins" pitchFamily="2" charset="77"/>
              </a:rPr>
              <a:t> </a:t>
            </a:r>
            <a:r>
              <a:rPr lang="en-US" sz="1400" b="1" dirty="0" err="1">
                <a:solidFill>
                  <a:schemeClr val="bg1"/>
                </a:solidFill>
                <a:latin typeface="Poppins" pitchFamily="2" charset="77"/>
                <a:cs typeface="Poppins" pitchFamily="2" charset="77"/>
              </a:rPr>
              <a:t>technologique</a:t>
            </a:r>
            <a:r>
              <a:rPr lang="en-US" sz="1400" b="1" dirty="0">
                <a:solidFill>
                  <a:schemeClr val="bg1"/>
                </a:solidFill>
                <a:latin typeface="Poppins" pitchFamily="2" charset="77"/>
                <a:cs typeface="Poppins" pitchFamily="2" charset="77"/>
              </a:rPr>
              <a:t> chez </a:t>
            </a:r>
            <a:r>
              <a:rPr lang="en-US" sz="1400" b="1" dirty="0" err="1">
                <a:solidFill>
                  <a:schemeClr val="bg1"/>
                </a:solidFill>
                <a:latin typeface="Poppins" pitchFamily="2" charset="77"/>
                <a:cs typeface="Poppins" pitchFamily="2" charset="77"/>
              </a:rPr>
              <a:t>Arcad</a:t>
            </a:r>
            <a:r>
              <a:rPr lang="en-US" sz="1400" b="1" dirty="0">
                <a:solidFill>
                  <a:schemeClr val="bg1"/>
                </a:solidFill>
                <a:latin typeface="Poppins" pitchFamily="2" charset="77"/>
                <a:cs typeface="Poppins" pitchFamily="2" charset="77"/>
              </a:rPr>
              <a:t>; par </a:t>
            </a:r>
            <a:r>
              <a:rPr lang="en-US" sz="1400" b="1" dirty="0" err="1">
                <a:solidFill>
                  <a:schemeClr val="bg1"/>
                </a:solidFill>
                <a:latin typeface="Poppins" pitchFamily="2" charset="77"/>
                <a:cs typeface="Poppins" pitchFamily="2" charset="77"/>
              </a:rPr>
              <a:t>exemple</a:t>
            </a:r>
            <a:r>
              <a:rPr lang="en-US" sz="1400" b="1" dirty="0">
                <a:solidFill>
                  <a:schemeClr val="bg1"/>
                </a:solidFill>
                <a:latin typeface="Poppins" pitchFamily="2" charset="77"/>
                <a:cs typeface="Poppins" pitchFamily="2" charset="77"/>
              </a:rPr>
              <a:t>, </a:t>
            </a:r>
            <a:r>
              <a:rPr lang="en-US" sz="1400" b="1" dirty="0" err="1">
                <a:solidFill>
                  <a:schemeClr val="bg1"/>
                </a:solidFill>
                <a:latin typeface="Poppins" pitchFamily="2" charset="77"/>
                <a:cs typeface="Poppins" pitchFamily="2" charset="77"/>
              </a:rPr>
              <a:t>utilisation</a:t>
            </a:r>
            <a:r>
              <a:rPr lang="en-US" sz="1400" b="1" dirty="0">
                <a:solidFill>
                  <a:schemeClr val="bg1"/>
                </a:solidFill>
                <a:latin typeface="Poppins" pitchFamily="2" charset="77"/>
                <a:cs typeface="Poppins" pitchFamily="2" charset="77"/>
              </a:rPr>
              <a:t> pour la </a:t>
            </a:r>
            <a:r>
              <a:rPr lang="en-US" sz="1400" b="1" dirty="0" err="1">
                <a:solidFill>
                  <a:schemeClr val="bg1"/>
                </a:solidFill>
                <a:latin typeface="Poppins" pitchFamily="2" charset="77"/>
                <a:cs typeface="Poppins" pitchFamily="2" charset="77"/>
              </a:rPr>
              <a:t>découverte</a:t>
            </a:r>
            <a:r>
              <a:rPr lang="en-US" sz="1400" b="1" dirty="0">
                <a:solidFill>
                  <a:schemeClr val="bg1"/>
                </a:solidFill>
                <a:latin typeface="Poppins" pitchFamily="2" charset="77"/>
                <a:cs typeface="Poppins" pitchFamily="2" charset="77"/>
              </a:rPr>
              <a:t> des données, </a:t>
            </a:r>
            <a:r>
              <a:rPr lang="en-US" sz="1400" b="1" dirty="0" err="1">
                <a:solidFill>
                  <a:schemeClr val="bg1"/>
                </a:solidFill>
                <a:latin typeface="Poppins" pitchFamily="2" charset="77"/>
                <a:cs typeface="Poppins" pitchFamily="2" charset="77"/>
              </a:rPr>
              <a:t>ajout</a:t>
            </a:r>
            <a:r>
              <a:rPr lang="en-US" sz="1400" b="1" dirty="0">
                <a:solidFill>
                  <a:schemeClr val="bg1"/>
                </a:solidFill>
                <a:latin typeface="Poppins" pitchFamily="2" charset="77"/>
                <a:cs typeface="Poppins" pitchFamily="2" charset="77"/>
              </a:rPr>
              <a:t> de </a:t>
            </a:r>
            <a:r>
              <a:rPr lang="en-US" sz="1400" b="1" dirty="0" err="1">
                <a:solidFill>
                  <a:schemeClr val="bg1"/>
                </a:solidFill>
                <a:latin typeface="Poppins" pitchFamily="2" charset="77"/>
                <a:cs typeface="Poppins" pitchFamily="2" charset="77"/>
              </a:rPr>
              <a:t>fonctionnalités</a:t>
            </a:r>
            <a:r>
              <a:rPr lang="en-US" sz="1400" b="1" dirty="0">
                <a:solidFill>
                  <a:schemeClr val="bg1"/>
                </a:solidFill>
                <a:latin typeface="Poppins" pitchFamily="2" charset="77"/>
                <a:cs typeface="Poppins" pitchFamily="2" charset="77"/>
              </a:rPr>
              <a:t> de surveillance de (</a:t>
            </a:r>
            <a:r>
              <a:rPr lang="en-US" sz="1400" b="1" dirty="0" err="1">
                <a:solidFill>
                  <a:schemeClr val="bg1"/>
                </a:solidFill>
                <a:latin typeface="Poppins" pitchFamily="2" charset="77"/>
                <a:cs typeface="Poppins" pitchFamily="2" charset="77"/>
              </a:rPr>
              <a:t>nouvelles</a:t>
            </a:r>
            <a:r>
              <a:rPr lang="en-US" sz="1400" b="1" dirty="0">
                <a:solidFill>
                  <a:schemeClr val="bg1"/>
                </a:solidFill>
                <a:latin typeface="Poppins" pitchFamily="2" charset="77"/>
                <a:cs typeface="Poppins" pitchFamily="2" charset="77"/>
              </a:rPr>
              <a:t>) données </a:t>
            </a:r>
            <a:r>
              <a:rPr lang="en-US" sz="1400" b="1" dirty="0" err="1">
                <a:solidFill>
                  <a:schemeClr val="bg1"/>
                </a:solidFill>
                <a:latin typeface="Poppins" pitchFamily="2" charset="77"/>
                <a:cs typeface="Poppins" pitchFamily="2" charset="77"/>
              </a:rPr>
              <a:t>sensibles</a:t>
            </a:r>
            <a:r>
              <a:rPr lang="en-US" sz="1400" b="1" dirty="0">
                <a:solidFill>
                  <a:schemeClr val="bg1"/>
                </a:solidFill>
                <a:latin typeface="Poppins" pitchFamily="2" charset="77"/>
                <a:cs typeface="Poppins" pitchFamily="2" charset="77"/>
              </a:rPr>
              <a:t> et de données non </a:t>
            </a:r>
            <a:r>
              <a:rPr lang="en-US" sz="1400" b="1" dirty="0" err="1">
                <a:solidFill>
                  <a:schemeClr val="bg1"/>
                </a:solidFill>
                <a:latin typeface="Poppins" pitchFamily="2" charset="77"/>
                <a:cs typeface="Poppins" pitchFamily="2" charset="77"/>
              </a:rPr>
              <a:t>structurées</a:t>
            </a:r>
            <a:endParaRPr lang="en-US" sz="1400" b="1"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664344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diagramme&#10;&#10;Description générée automatiquement">
            <a:extLst>
              <a:ext uri="{FF2B5EF4-FFF2-40B4-BE49-F238E27FC236}">
                <a16:creationId xmlns:a16="http://schemas.microsoft.com/office/drawing/2014/main" id="{9517A0EE-98C3-7B40-B72F-AAADAC1B3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94" y="1367896"/>
            <a:ext cx="3067836" cy="1124558"/>
          </a:xfrm>
          <a:prstGeom prst="rect">
            <a:avLst/>
          </a:prstGeom>
        </p:spPr>
      </p:pic>
      <p:sp>
        <p:nvSpPr>
          <p:cNvPr id="10" name="Espace réservé du contenu 9">
            <a:extLst>
              <a:ext uri="{FF2B5EF4-FFF2-40B4-BE49-F238E27FC236}">
                <a16:creationId xmlns:a16="http://schemas.microsoft.com/office/drawing/2014/main" id="{6B7ED5E3-F834-4BD2-5365-E14F3FD3ECE8}"/>
              </a:ext>
            </a:extLst>
          </p:cNvPr>
          <p:cNvSpPr>
            <a:spLocks noGrp="1"/>
          </p:cNvSpPr>
          <p:nvPr>
            <p:ph idx="11"/>
          </p:nvPr>
        </p:nvSpPr>
        <p:spPr>
          <a:xfrm>
            <a:off x="669593" y="239298"/>
            <a:ext cx="10505430" cy="769442"/>
          </a:xfrm>
        </p:spPr>
        <p:txBody>
          <a:bodyPr/>
          <a:lstStyle/>
          <a:p>
            <a:r>
              <a:rPr lang="fr-FR" dirty="0"/>
              <a:t>Données &amp; Cas d’usage</a:t>
            </a:r>
          </a:p>
        </p:txBody>
      </p:sp>
      <p:pic>
        <p:nvPicPr>
          <p:cNvPr id="2" name="Espace réservé du contenu 5" descr="Une image contenant carte&#10;&#10;Description générée automatiquement">
            <a:extLst>
              <a:ext uri="{FF2B5EF4-FFF2-40B4-BE49-F238E27FC236}">
                <a16:creationId xmlns:a16="http://schemas.microsoft.com/office/drawing/2014/main" id="{0E899524-52AD-5A09-1E66-D13E4C8C9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72" y="3308707"/>
            <a:ext cx="3311876" cy="1663016"/>
          </a:xfrm>
          <a:prstGeom prst="rect">
            <a:avLst/>
          </a:prstGeom>
        </p:spPr>
      </p:pic>
      <p:pic>
        <p:nvPicPr>
          <p:cNvPr id="3" name="Image 2">
            <a:extLst>
              <a:ext uri="{FF2B5EF4-FFF2-40B4-BE49-F238E27FC236}">
                <a16:creationId xmlns:a16="http://schemas.microsoft.com/office/drawing/2014/main" id="{D9BA0305-AB55-1B04-6C3B-2810C6F0B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555" y="308015"/>
            <a:ext cx="3673242" cy="1765905"/>
          </a:xfrm>
          <a:prstGeom prst="rect">
            <a:avLst/>
          </a:prstGeom>
        </p:spPr>
      </p:pic>
      <p:pic>
        <p:nvPicPr>
          <p:cNvPr id="4" name="Image 3">
            <a:extLst>
              <a:ext uri="{FF2B5EF4-FFF2-40B4-BE49-F238E27FC236}">
                <a16:creationId xmlns:a16="http://schemas.microsoft.com/office/drawing/2014/main" id="{FC8ED401-8FEA-46A5-0FF1-6E8F79E06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6957" y="2716188"/>
            <a:ext cx="5264071" cy="1425624"/>
          </a:xfrm>
          <a:prstGeom prst="rect">
            <a:avLst/>
          </a:prstGeom>
        </p:spPr>
      </p:pic>
      <p:pic>
        <p:nvPicPr>
          <p:cNvPr id="5" name="Image 4" descr="Une image contenant diagramme&#10;&#10;Description générée automatiquement">
            <a:extLst>
              <a:ext uri="{FF2B5EF4-FFF2-40B4-BE49-F238E27FC236}">
                <a16:creationId xmlns:a16="http://schemas.microsoft.com/office/drawing/2014/main" id="{54D5ADB4-29DB-3166-7D7B-7D3BA16A2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5365" y="4832089"/>
            <a:ext cx="4804432" cy="1485339"/>
          </a:xfrm>
          <a:prstGeom prst="rect">
            <a:avLst/>
          </a:prstGeom>
        </p:spPr>
      </p:pic>
      <p:pic>
        <p:nvPicPr>
          <p:cNvPr id="7" name="Image 6" descr="Une image contenant diagramme&#10;&#10;Description générée automatiquement">
            <a:extLst>
              <a:ext uri="{FF2B5EF4-FFF2-40B4-BE49-F238E27FC236}">
                <a16:creationId xmlns:a16="http://schemas.microsoft.com/office/drawing/2014/main" id="{3BD82385-5F82-4D2F-2DD4-5AC6E2818C69}"/>
              </a:ext>
            </a:extLst>
          </p:cNvPr>
          <p:cNvPicPr>
            <a:picLocks noChangeAspect="1"/>
          </p:cNvPicPr>
          <p:nvPr/>
        </p:nvPicPr>
        <p:blipFill rotWithShape="1">
          <a:blip r:embed="rId7">
            <a:extLst>
              <a:ext uri="{28A0092B-C50C-407E-A947-70E740481C1C}">
                <a14:useLocalDpi xmlns:a14="http://schemas.microsoft.com/office/drawing/2010/main" val="0"/>
              </a:ext>
            </a:extLst>
          </a:blip>
          <a:srcRect b="2879"/>
          <a:stretch/>
        </p:blipFill>
        <p:spPr>
          <a:xfrm>
            <a:off x="3937745" y="812400"/>
            <a:ext cx="2652809" cy="3874365"/>
          </a:xfrm>
          <a:prstGeom prst="rect">
            <a:avLst/>
          </a:prstGeom>
        </p:spPr>
      </p:pic>
      <p:sp>
        <p:nvSpPr>
          <p:cNvPr id="8" name="Espace réservé du contenu 9">
            <a:extLst>
              <a:ext uri="{FF2B5EF4-FFF2-40B4-BE49-F238E27FC236}">
                <a16:creationId xmlns:a16="http://schemas.microsoft.com/office/drawing/2014/main" id="{B69318FE-4985-7531-8036-B3D27E76184D}"/>
              </a:ext>
            </a:extLst>
          </p:cNvPr>
          <p:cNvSpPr txBox="1">
            <a:spLocks/>
          </p:cNvSpPr>
          <p:nvPr/>
        </p:nvSpPr>
        <p:spPr>
          <a:xfrm>
            <a:off x="320261" y="2640562"/>
            <a:ext cx="3438939" cy="3856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164E79"/>
                </a:solidFill>
                <a:latin typeface="Poppins Black" panose="00000A00000000000000" pitchFamily="2" charset="0"/>
                <a:ea typeface="+mn-ea"/>
                <a:cs typeface="Poppins Black" panose="00000A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Formation, démonstration</a:t>
            </a:r>
          </a:p>
        </p:txBody>
      </p:sp>
      <p:sp>
        <p:nvSpPr>
          <p:cNvPr id="9" name="Espace réservé du contenu 9">
            <a:extLst>
              <a:ext uri="{FF2B5EF4-FFF2-40B4-BE49-F238E27FC236}">
                <a16:creationId xmlns:a16="http://schemas.microsoft.com/office/drawing/2014/main" id="{F829F427-D17B-91E9-FAFC-709EF6B4079C}"/>
              </a:ext>
            </a:extLst>
          </p:cNvPr>
          <p:cNvSpPr txBox="1">
            <a:spLocks/>
          </p:cNvSpPr>
          <p:nvPr/>
        </p:nvSpPr>
        <p:spPr>
          <a:xfrm>
            <a:off x="364794" y="5104436"/>
            <a:ext cx="3438939" cy="3856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164E79"/>
                </a:solidFill>
                <a:latin typeface="Poppins Black" panose="00000A00000000000000" pitchFamily="2" charset="0"/>
                <a:ea typeface="+mn-ea"/>
                <a:cs typeface="Poppins Black" panose="00000A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Centre de service</a:t>
            </a:r>
          </a:p>
        </p:txBody>
      </p:sp>
      <p:sp>
        <p:nvSpPr>
          <p:cNvPr id="11" name="Espace réservé du contenu 9">
            <a:extLst>
              <a:ext uri="{FF2B5EF4-FFF2-40B4-BE49-F238E27FC236}">
                <a16:creationId xmlns:a16="http://schemas.microsoft.com/office/drawing/2014/main" id="{70024504-4EF5-72B7-2706-59B4B05303FA}"/>
              </a:ext>
            </a:extLst>
          </p:cNvPr>
          <p:cNvSpPr txBox="1">
            <a:spLocks/>
          </p:cNvSpPr>
          <p:nvPr/>
        </p:nvSpPr>
        <p:spPr>
          <a:xfrm>
            <a:off x="3642497" y="4724097"/>
            <a:ext cx="3438939" cy="3856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164E79"/>
                </a:solidFill>
                <a:latin typeface="Poppins Black" panose="00000A00000000000000" pitchFamily="2" charset="0"/>
                <a:ea typeface="+mn-ea"/>
                <a:cs typeface="Poppins Black" panose="00000A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Anonymisation des logs</a:t>
            </a:r>
          </a:p>
        </p:txBody>
      </p:sp>
      <p:sp>
        <p:nvSpPr>
          <p:cNvPr id="12" name="Espace réservé du contenu 9">
            <a:extLst>
              <a:ext uri="{FF2B5EF4-FFF2-40B4-BE49-F238E27FC236}">
                <a16:creationId xmlns:a16="http://schemas.microsoft.com/office/drawing/2014/main" id="{FBC97677-D116-C480-37E7-7D599E4D701F}"/>
              </a:ext>
            </a:extLst>
          </p:cNvPr>
          <p:cNvSpPr txBox="1">
            <a:spLocks/>
          </p:cNvSpPr>
          <p:nvPr/>
        </p:nvSpPr>
        <p:spPr>
          <a:xfrm>
            <a:off x="8550135" y="2072149"/>
            <a:ext cx="3438939" cy="3856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164E79"/>
                </a:solidFill>
                <a:latin typeface="Poppins Black" panose="00000A00000000000000" pitchFamily="2" charset="0"/>
                <a:ea typeface="+mn-ea"/>
                <a:cs typeface="Poppins Black" panose="00000A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Publication sur le web</a:t>
            </a:r>
          </a:p>
        </p:txBody>
      </p:sp>
      <p:sp>
        <p:nvSpPr>
          <p:cNvPr id="13" name="Espace réservé du contenu 9">
            <a:extLst>
              <a:ext uri="{FF2B5EF4-FFF2-40B4-BE49-F238E27FC236}">
                <a16:creationId xmlns:a16="http://schemas.microsoft.com/office/drawing/2014/main" id="{79D144F8-F7D8-063C-03E4-344F425313BA}"/>
              </a:ext>
            </a:extLst>
          </p:cNvPr>
          <p:cNvSpPr txBox="1">
            <a:spLocks/>
          </p:cNvSpPr>
          <p:nvPr/>
        </p:nvSpPr>
        <p:spPr>
          <a:xfrm>
            <a:off x="7178986" y="4155895"/>
            <a:ext cx="4722042" cy="3856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164E79"/>
                </a:solidFill>
                <a:latin typeface="Poppins Black" panose="00000A00000000000000" pitchFamily="2" charset="0"/>
                <a:ea typeface="+mn-ea"/>
                <a:cs typeface="Poppins Black" panose="00000A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Cycle de développement applicatif</a:t>
            </a:r>
          </a:p>
        </p:txBody>
      </p:sp>
      <p:sp>
        <p:nvSpPr>
          <p:cNvPr id="14" name="Espace réservé du contenu 9">
            <a:extLst>
              <a:ext uri="{FF2B5EF4-FFF2-40B4-BE49-F238E27FC236}">
                <a16:creationId xmlns:a16="http://schemas.microsoft.com/office/drawing/2014/main" id="{A07777E2-AB34-304A-B520-0CD3FA9D3F03}"/>
              </a:ext>
            </a:extLst>
          </p:cNvPr>
          <p:cNvSpPr txBox="1">
            <a:spLocks/>
          </p:cNvSpPr>
          <p:nvPr/>
        </p:nvSpPr>
        <p:spPr>
          <a:xfrm>
            <a:off x="8271528" y="6313885"/>
            <a:ext cx="3438939" cy="3856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164E79"/>
                </a:solidFill>
                <a:latin typeface="Poppins Black" panose="00000A00000000000000" pitchFamily="2" charset="0"/>
                <a:ea typeface="+mn-ea"/>
                <a:cs typeface="Poppins Black" panose="00000A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t>Interaction avec l’IA</a:t>
            </a:r>
          </a:p>
        </p:txBody>
      </p:sp>
      <p:pic>
        <p:nvPicPr>
          <p:cNvPr id="15" name="Picture 4">
            <a:extLst>
              <a:ext uri="{FF2B5EF4-FFF2-40B4-BE49-F238E27FC236}">
                <a16:creationId xmlns:a16="http://schemas.microsoft.com/office/drawing/2014/main" id="{64A775F6-AB27-D0F7-FE4F-C08562CA78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794" y="5472142"/>
            <a:ext cx="1582111" cy="510231"/>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76BD8B3A-F560-E0AA-40B4-B0BB7C90E2DA}"/>
              </a:ext>
            </a:extLst>
          </p:cNvPr>
          <p:cNvSpPr txBox="1"/>
          <p:nvPr/>
        </p:nvSpPr>
        <p:spPr>
          <a:xfrm>
            <a:off x="2012428" y="5488333"/>
            <a:ext cx="1475839" cy="461665"/>
          </a:xfrm>
          <a:prstGeom prst="rect">
            <a:avLst/>
          </a:prstGeom>
          <a:noFill/>
        </p:spPr>
        <p:txBody>
          <a:bodyPr wrap="square" lIns="91440" tIns="45720" rIns="91440" bIns="45720" anchor="t">
            <a:spAutoFit/>
          </a:bodyPr>
          <a:lstStyle>
            <a:defPPr>
              <a:defRPr lang="fr-FR"/>
            </a:defPPr>
            <a:lvl1pPr>
              <a:defRPr>
                <a:solidFill>
                  <a:schemeClr val="tx1">
                    <a:lumMod val="85000"/>
                    <a:lumOff val="15000"/>
                  </a:schemeClr>
                </a:solidFill>
                <a:latin typeface="Century Gothic" panose="020B0502020202020204" pitchFamily="34" charset="0"/>
                <a:cs typeface="Calibri"/>
              </a:defRPr>
            </a:lvl1pPr>
          </a:lstStyle>
          <a:p>
            <a:r>
              <a:rPr lang="fr-FR" sz="800" dirty="0">
                <a:latin typeface="Century Gothic" panose="020B0502020202020204" pitchFamily="34" charset="0"/>
                <a:cs typeface="Arial" panose="020B0604020202020204" pitchFamily="34" charset="0"/>
              </a:rPr>
              <a:t>GDPR / x800 applications en accès par des ESN (TMA, TRA…)</a:t>
            </a:r>
          </a:p>
        </p:txBody>
      </p:sp>
      <p:pic>
        <p:nvPicPr>
          <p:cNvPr id="18" name="Image 17" descr="Une image contenant jouet, Silhouette d’animal, Animation, chat&#10;&#10;Description générée automatiquement">
            <a:extLst>
              <a:ext uri="{FF2B5EF4-FFF2-40B4-BE49-F238E27FC236}">
                <a16:creationId xmlns:a16="http://schemas.microsoft.com/office/drawing/2014/main" id="{2C83B059-06C1-B56E-4EA8-5C97B3CE196D}"/>
              </a:ext>
            </a:extLst>
          </p:cNvPr>
          <p:cNvPicPr>
            <a:picLocks noChangeAspect="1"/>
          </p:cNvPicPr>
          <p:nvPr/>
        </p:nvPicPr>
        <p:blipFill>
          <a:blip r:embed="rId9"/>
          <a:stretch>
            <a:fillRect/>
          </a:stretch>
        </p:blipFill>
        <p:spPr>
          <a:xfrm>
            <a:off x="3188425" y="5267994"/>
            <a:ext cx="2733744" cy="1537731"/>
          </a:xfrm>
          <a:prstGeom prst="rect">
            <a:avLst/>
          </a:prstGeom>
        </p:spPr>
      </p:pic>
    </p:spTree>
    <p:extLst>
      <p:ext uri="{BB962C8B-B14F-4D97-AF65-F5344CB8AC3E}">
        <p14:creationId xmlns:p14="http://schemas.microsoft.com/office/powerpoint/2010/main" val="2155441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a:extLst>
              <a:ext uri="{FF2B5EF4-FFF2-40B4-BE49-F238E27FC236}">
                <a16:creationId xmlns:a16="http://schemas.microsoft.com/office/drawing/2014/main" id="{42F23AB9-D754-11BE-27B0-E2D318BCC697}"/>
              </a:ext>
            </a:extLst>
          </p:cNvPr>
          <p:cNvGraphicFramePr/>
          <p:nvPr>
            <p:extLst>
              <p:ext uri="{D42A27DB-BD31-4B8C-83A1-F6EECF244321}">
                <p14:modId xmlns:p14="http://schemas.microsoft.com/office/powerpoint/2010/main" val="2255773594"/>
              </p:ext>
            </p:extLst>
          </p:nvPr>
        </p:nvGraphicFramePr>
        <p:xfrm>
          <a:off x="971234" y="1251340"/>
          <a:ext cx="10332033" cy="538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que 6" descr="Fiche avec un remplissage uni">
            <a:extLst>
              <a:ext uri="{FF2B5EF4-FFF2-40B4-BE49-F238E27FC236}">
                <a16:creationId xmlns:a16="http://schemas.microsoft.com/office/drawing/2014/main" id="{AF88AE20-A73F-46F1-56E0-60A0A04DC6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84961" y="5706195"/>
            <a:ext cx="561541" cy="561541"/>
          </a:xfrm>
          <a:prstGeom prst="rect">
            <a:avLst/>
          </a:prstGeom>
        </p:spPr>
      </p:pic>
      <p:pic>
        <p:nvPicPr>
          <p:cNvPr id="8" name="Graphique 7" descr="Base de données avec un remplissage uni">
            <a:extLst>
              <a:ext uri="{FF2B5EF4-FFF2-40B4-BE49-F238E27FC236}">
                <a16:creationId xmlns:a16="http://schemas.microsoft.com/office/drawing/2014/main" id="{DE6F59F6-4E3D-231E-E5F2-F1204587E7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12631" y="4642320"/>
            <a:ext cx="614502" cy="614502"/>
          </a:xfrm>
          <a:prstGeom prst="rect">
            <a:avLst/>
          </a:prstGeom>
        </p:spPr>
      </p:pic>
      <p:pic>
        <p:nvPicPr>
          <p:cNvPr id="9" name="Graphique 8" descr="Loupe avec un remplissage uni">
            <a:extLst>
              <a:ext uri="{FF2B5EF4-FFF2-40B4-BE49-F238E27FC236}">
                <a16:creationId xmlns:a16="http://schemas.microsoft.com/office/drawing/2014/main" id="{21772C88-5F0D-B9DA-89C3-DD3D294A46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93753" y="1628353"/>
            <a:ext cx="541200" cy="541200"/>
          </a:xfrm>
          <a:prstGeom prst="rect">
            <a:avLst/>
          </a:prstGeom>
        </p:spPr>
      </p:pic>
      <p:pic>
        <p:nvPicPr>
          <p:cNvPr id="10" name="Graphique 9" descr="Œil avec un remplissage uni">
            <a:extLst>
              <a:ext uri="{FF2B5EF4-FFF2-40B4-BE49-F238E27FC236}">
                <a16:creationId xmlns:a16="http://schemas.microsoft.com/office/drawing/2014/main" id="{734D21E6-9214-D535-16B2-0CDA539399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00862" y="2580933"/>
            <a:ext cx="757130" cy="757130"/>
          </a:xfrm>
          <a:prstGeom prst="rect">
            <a:avLst/>
          </a:prstGeom>
        </p:spPr>
      </p:pic>
      <p:cxnSp>
        <p:nvCxnSpPr>
          <p:cNvPr id="11" name="Connecteur droit 10">
            <a:extLst>
              <a:ext uri="{FF2B5EF4-FFF2-40B4-BE49-F238E27FC236}">
                <a16:creationId xmlns:a16="http://schemas.microsoft.com/office/drawing/2014/main" id="{914AA5A2-587D-5B1A-8C48-B5DDEF8E183C}"/>
              </a:ext>
            </a:extLst>
          </p:cNvPr>
          <p:cNvCxnSpPr/>
          <p:nvPr/>
        </p:nvCxnSpPr>
        <p:spPr>
          <a:xfrm>
            <a:off x="1717374" y="2616757"/>
            <a:ext cx="461913" cy="610939"/>
          </a:xfrm>
          <a:prstGeom prst="line">
            <a:avLst/>
          </a:prstGeom>
          <a:ln w="38100">
            <a:solidFill>
              <a:srgbClr val="154E79"/>
            </a:solidFill>
          </a:ln>
        </p:spPr>
        <p:style>
          <a:lnRef idx="1">
            <a:schemeClr val="accent1"/>
          </a:lnRef>
          <a:fillRef idx="0">
            <a:schemeClr val="accent1"/>
          </a:fillRef>
          <a:effectRef idx="0">
            <a:schemeClr val="accent1"/>
          </a:effectRef>
          <a:fontRef idx="minor">
            <a:schemeClr val="tx1"/>
          </a:fontRef>
        </p:style>
      </p:cxnSp>
      <p:pic>
        <p:nvPicPr>
          <p:cNvPr id="12" name="Graphique 11" descr="Drame avec un remplissage uni">
            <a:extLst>
              <a:ext uri="{FF2B5EF4-FFF2-40B4-BE49-F238E27FC236}">
                <a16:creationId xmlns:a16="http://schemas.microsoft.com/office/drawing/2014/main" id="{82E1514B-C0AE-2A7A-5C62-ADBF32145D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728236" y="3589370"/>
            <a:ext cx="722883" cy="722883"/>
          </a:xfrm>
          <a:prstGeom prst="rect">
            <a:avLst/>
          </a:prstGeom>
        </p:spPr>
      </p:pic>
      <p:sp>
        <p:nvSpPr>
          <p:cNvPr id="13" name="Espace réservé du contenu 3">
            <a:extLst>
              <a:ext uri="{FF2B5EF4-FFF2-40B4-BE49-F238E27FC236}">
                <a16:creationId xmlns:a16="http://schemas.microsoft.com/office/drawing/2014/main" id="{8210238F-56A0-5D66-2787-566FBCE6029E}"/>
              </a:ext>
            </a:extLst>
          </p:cNvPr>
          <p:cNvSpPr txBox="1">
            <a:spLocks/>
          </p:cNvSpPr>
          <p:nvPr/>
        </p:nvSpPr>
        <p:spPr>
          <a:xfrm>
            <a:off x="254442" y="239298"/>
            <a:ext cx="11688417" cy="76944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24626B"/>
                </a:solidFill>
                <a:latin typeface="Poppins Black" panose="00000A00000000000000" pitchFamily="2" charset="0"/>
                <a:ea typeface="+mn-ea"/>
                <a:cs typeface="Poppins Black" panose="00000A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600">
                <a:solidFill>
                  <a:srgbClr val="154E79"/>
                </a:solidFill>
              </a:rPr>
              <a:t>DOT Anonymizer</a:t>
            </a:r>
            <a:br>
              <a:rPr lang="fr-FR"/>
            </a:br>
            <a:r>
              <a:rPr lang="fr-FR" sz="3200">
                <a:solidFill>
                  <a:srgbClr val="427DB4"/>
                </a:solidFill>
                <a:latin typeface="Arial Nova" panose="020B0504020202020204" pitchFamily="34" charset="0"/>
                <a:cs typeface="Arial" panose="020B0604020202020204" pitchFamily="34" charset="0"/>
              </a:rPr>
              <a:t>Solution d’Anonymisation de données</a:t>
            </a:r>
            <a:endParaRPr lang="fr-FR" dirty="0">
              <a:solidFill>
                <a:srgbClr val="427DB4"/>
              </a:solidFill>
            </a:endParaRPr>
          </a:p>
        </p:txBody>
      </p:sp>
      <p:pic>
        <p:nvPicPr>
          <p:cNvPr id="2" name="Image 1" descr="Une image contenant jouet, Silhouette d’animal, Animation, chat&#10;&#10;Description générée automatiquement">
            <a:extLst>
              <a:ext uri="{FF2B5EF4-FFF2-40B4-BE49-F238E27FC236}">
                <a16:creationId xmlns:a16="http://schemas.microsoft.com/office/drawing/2014/main" id="{E6773635-FABA-58AB-1B40-009D9CFA0C79}"/>
              </a:ext>
            </a:extLst>
          </p:cNvPr>
          <p:cNvPicPr>
            <a:picLocks noChangeAspect="1"/>
          </p:cNvPicPr>
          <p:nvPr/>
        </p:nvPicPr>
        <p:blipFill>
          <a:blip r:embed="rId18"/>
          <a:stretch>
            <a:fillRect/>
          </a:stretch>
        </p:blipFill>
        <p:spPr>
          <a:xfrm>
            <a:off x="-684128" y="3146913"/>
            <a:ext cx="2658501" cy="1495407"/>
          </a:xfrm>
          <a:prstGeom prst="rect">
            <a:avLst/>
          </a:prstGeom>
        </p:spPr>
      </p:pic>
      <p:pic>
        <p:nvPicPr>
          <p:cNvPr id="3" name="Image 2">
            <a:extLst>
              <a:ext uri="{FF2B5EF4-FFF2-40B4-BE49-F238E27FC236}">
                <a16:creationId xmlns:a16="http://schemas.microsoft.com/office/drawing/2014/main" id="{E119091F-A58E-663C-A1C0-AA55D4282938}"/>
              </a:ext>
            </a:extLst>
          </p:cNvPr>
          <p:cNvPicPr>
            <a:picLocks noChangeAspect="1"/>
          </p:cNvPicPr>
          <p:nvPr/>
        </p:nvPicPr>
        <p:blipFill>
          <a:blip r:embed="rId19"/>
          <a:stretch>
            <a:fillRect/>
          </a:stretch>
        </p:blipFill>
        <p:spPr>
          <a:xfrm>
            <a:off x="10134376" y="370952"/>
            <a:ext cx="1578720" cy="12755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8888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EBDE8-7AE4-1815-A249-70DA49CE64D1}"/>
            </a:ext>
          </a:extLst>
        </p:cNvPr>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1DF9C4E-77D3-F9F8-3677-11164339525F}"/>
              </a:ext>
            </a:extLst>
          </p:cNvPr>
          <p:cNvSpPr>
            <a:spLocks noGrp="1"/>
          </p:cNvSpPr>
          <p:nvPr>
            <p:ph idx="11"/>
          </p:nvPr>
        </p:nvSpPr>
        <p:spPr>
          <a:xfrm>
            <a:off x="254442" y="239298"/>
            <a:ext cx="11688417" cy="769442"/>
          </a:xfrm>
        </p:spPr>
        <p:txBody>
          <a:bodyPr/>
          <a:lstStyle/>
          <a:p>
            <a:r>
              <a:rPr lang="fr-FR" sz="3600" dirty="0">
                <a:solidFill>
                  <a:srgbClr val="154E79"/>
                </a:solidFill>
              </a:rPr>
              <a:t>DOT </a:t>
            </a:r>
            <a:r>
              <a:rPr lang="fr-FR" sz="3600" dirty="0" err="1">
                <a:solidFill>
                  <a:srgbClr val="154E79"/>
                </a:solidFill>
              </a:rPr>
              <a:t>Anonymizer</a:t>
            </a:r>
            <a:br>
              <a:rPr lang="fr-FR" dirty="0"/>
            </a:br>
            <a:r>
              <a:rPr lang="fr-FR" sz="3200" b="1" dirty="0">
                <a:solidFill>
                  <a:srgbClr val="427DB4"/>
                </a:solidFill>
                <a:latin typeface="Arial Nova" panose="020B0504020202020204" pitchFamily="34" charset="0"/>
                <a:cs typeface="Arial" panose="020B0604020202020204" pitchFamily="34" charset="0"/>
              </a:rPr>
              <a:t>Solution d’Anonymisation de données</a:t>
            </a:r>
            <a:endParaRPr lang="fr-FR" dirty="0">
              <a:solidFill>
                <a:srgbClr val="427DB4"/>
              </a:solidFill>
            </a:endParaRPr>
          </a:p>
        </p:txBody>
      </p:sp>
      <p:sp>
        <p:nvSpPr>
          <p:cNvPr id="3" name="Espace réservé du contenu 2">
            <a:extLst>
              <a:ext uri="{FF2B5EF4-FFF2-40B4-BE49-F238E27FC236}">
                <a16:creationId xmlns:a16="http://schemas.microsoft.com/office/drawing/2014/main" id="{B9D898BF-AECB-95DE-DADE-8F1FA58B646E}"/>
              </a:ext>
            </a:extLst>
          </p:cNvPr>
          <p:cNvSpPr>
            <a:spLocks noGrp="1"/>
          </p:cNvSpPr>
          <p:nvPr>
            <p:ph idx="1"/>
          </p:nvPr>
        </p:nvSpPr>
        <p:spPr>
          <a:xfrm>
            <a:off x="6359793" y="3497392"/>
            <a:ext cx="4963601" cy="2048518"/>
          </a:xfrm>
        </p:spPr>
        <p:txBody>
          <a:bodyPr lIns="91440" tIns="45720" rIns="91440" bIns="45720" anchor="t"/>
          <a:lstStyle/>
          <a:p>
            <a:pPr>
              <a:buClr>
                <a:srgbClr val="164E79"/>
              </a:buClr>
            </a:pPr>
            <a:endParaRPr lang="fr-FR" sz="2400" dirty="0"/>
          </a:p>
          <a:p>
            <a:endParaRPr lang="fr-FR" dirty="0"/>
          </a:p>
        </p:txBody>
      </p:sp>
      <p:sp>
        <p:nvSpPr>
          <p:cNvPr id="5" name="ZoneTexte 4">
            <a:extLst>
              <a:ext uri="{FF2B5EF4-FFF2-40B4-BE49-F238E27FC236}">
                <a16:creationId xmlns:a16="http://schemas.microsoft.com/office/drawing/2014/main" id="{81096909-2875-C14D-46BF-75B0D3DA57FE}"/>
              </a:ext>
            </a:extLst>
          </p:cNvPr>
          <p:cNvSpPr txBox="1"/>
          <p:nvPr/>
        </p:nvSpPr>
        <p:spPr>
          <a:xfrm>
            <a:off x="623064" y="1416489"/>
            <a:ext cx="7389968" cy="1200329"/>
          </a:xfrm>
          <a:prstGeom prst="rect">
            <a:avLst/>
          </a:prstGeom>
          <a:noFill/>
        </p:spPr>
        <p:txBody>
          <a:bodyPr wrap="square">
            <a:spAutoFit/>
          </a:bodyPr>
          <a:lstStyle/>
          <a:p>
            <a:r>
              <a:rPr lang="fr-FR" sz="2400" b="1" dirty="0">
                <a:latin typeface="Poppins" panose="00000500000000000000" pitchFamily="2" charset="0"/>
                <a:ea typeface="ＭＳ Ｐゴシック" charset="0"/>
                <a:cs typeface="Poppins" panose="00000500000000000000" pitchFamily="2" charset="0"/>
              </a:rPr>
              <a:t>Désensibiliser les données</a:t>
            </a:r>
            <a:r>
              <a:rPr lang="fr-FR" sz="2400" dirty="0">
                <a:latin typeface="Poppins" panose="00000500000000000000" pitchFamily="2" charset="0"/>
                <a:ea typeface="ＭＳ Ｐゴシック" charset="0"/>
                <a:cs typeface="Poppins" panose="00000500000000000000" pitchFamily="2" charset="0"/>
              </a:rPr>
              <a:t> </a:t>
            </a:r>
            <a:r>
              <a:rPr lang="fr-FR" sz="2400" dirty="0">
                <a:solidFill>
                  <a:schemeClr val="tx1">
                    <a:lumMod val="75000"/>
                    <a:lumOff val="25000"/>
                  </a:schemeClr>
                </a:solidFill>
                <a:latin typeface="Poppins" panose="00000500000000000000" pitchFamily="2" charset="0"/>
                <a:ea typeface="ＭＳ Ｐゴシック" charset="0"/>
                <a:cs typeface="Poppins" panose="00000500000000000000" pitchFamily="2" charset="0"/>
              </a:rPr>
              <a:t>en provenance de la production pour pouvoir les utiliser dans des environnements hors production.</a:t>
            </a:r>
            <a:endParaRPr lang="fr-FR" sz="2400" b="1" dirty="0">
              <a:ea typeface="ＭＳ Ｐゴシック"/>
              <a:cs typeface="ＭＳ Ｐゴシック" charset="0"/>
            </a:endParaRPr>
          </a:p>
        </p:txBody>
      </p:sp>
      <p:sp>
        <p:nvSpPr>
          <p:cNvPr id="6" name="ZoneTexte 5">
            <a:extLst>
              <a:ext uri="{FF2B5EF4-FFF2-40B4-BE49-F238E27FC236}">
                <a16:creationId xmlns:a16="http://schemas.microsoft.com/office/drawing/2014/main" id="{C46C6724-00D4-62AA-4C4A-E847CC983F67}"/>
              </a:ext>
            </a:extLst>
          </p:cNvPr>
          <p:cNvSpPr txBox="1"/>
          <p:nvPr/>
        </p:nvSpPr>
        <p:spPr>
          <a:xfrm>
            <a:off x="1975701" y="2962983"/>
            <a:ext cx="3167855" cy="369332"/>
          </a:xfrm>
          <a:prstGeom prst="rect">
            <a:avLst/>
          </a:prstGeom>
          <a:noFill/>
        </p:spPr>
        <p:txBody>
          <a:bodyPr wrap="none" rtlCol="0">
            <a:spAutoFit/>
          </a:bodyPr>
          <a:lstStyle/>
          <a:p>
            <a:r>
              <a:rPr lang="fr-FR" b="1" dirty="0"/>
              <a:t>S’intègre à vos configurations…</a:t>
            </a:r>
          </a:p>
        </p:txBody>
      </p:sp>
      <p:pic>
        <p:nvPicPr>
          <p:cNvPr id="8" name="Image 7">
            <a:extLst>
              <a:ext uri="{FF2B5EF4-FFF2-40B4-BE49-F238E27FC236}">
                <a16:creationId xmlns:a16="http://schemas.microsoft.com/office/drawing/2014/main" id="{13F61725-0DF6-7909-BA8A-9D21EE379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394" y="1150937"/>
            <a:ext cx="2663371" cy="5362896"/>
          </a:xfrm>
          <a:prstGeom prst="rect">
            <a:avLst/>
          </a:prstGeom>
        </p:spPr>
      </p:pic>
      <p:pic>
        <p:nvPicPr>
          <p:cNvPr id="2" name="Picture 2">
            <a:extLst>
              <a:ext uri="{FF2B5EF4-FFF2-40B4-BE49-F238E27FC236}">
                <a16:creationId xmlns:a16="http://schemas.microsoft.com/office/drawing/2014/main" id="{064EEBB7-D4AE-E882-F92C-CA68C598F9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188" y="3741574"/>
            <a:ext cx="655771" cy="531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racle Logo : histoire, signification de l&amp;#39;emblème">
            <a:extLst>
              <a:ext uri="{FF2B5EF4-FFF2-40B4-BE49-F238E27FC236}">
                <a16:creationId xmlns:a16="http://schemas.microsoft.com/office/drawing/2014/main" id="{ADA6E6E4-5308-E9D8-E86A-C715F884EA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4275" y="3719761"/>
            <a:ext cx="1062109" cy="5974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ySQL — Wikipédia">
            <a:extLst>
              <a:ext uri="{FF2B5EF4-FFF2-40B4-BE49-F238E27FC236}">
                <a16:creationId xmlns:a16="http://schemas.microsoft.com/office/drawing/2014/main" id="{2F7FD80E-C204-1FB2-15E5-1102842147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4250" y="3787552"/>
            <a:ext cx="794279" cy="411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hiffrement de base de données PostgreSQL | Thales">
            <a:extLst>
              <a:ext uri="{FF2B5EF4-FFF2-40B4-BE49-F238E27FC236}">
                <a16:creationId xmlns:a16="http://schemas.microsoft.com/office/drawing/2014/main" id="{5FE67222-9076-3B3D-B0F9-D591D419B3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8612" y="3777177"/>
            <a:ext cx="655771" cy="59937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5F6B9ED5-E3EC-DB9C-F9DF-F7BA1FA1AD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6881" y="3757364"/>
            <a:ext cx="598558" cy="598558"/>
          </a:xfrm>
          <a:prstGeom prst="rect">
            <a:avLst/>
          </a:prstGeom>
        </p:spPr>
      </p:pic>
      <p:pic>
        <p:nvPicPr>
          <p:cNvPr id="14" name="Picture 2" descr="Informix Community">
            <a:extLst>
              <a:ext uri="{FF2B5EF4-FFF2-40B4-BE49-F238E27FC236}">
                <a16:creationId xmlns:a16="http://schemas.microsoft.com/office/drawing/2014/main" id="{57076018-6D12-C5D5-768A-8DB051C49E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68" y="4482458"/>
            <a:ext cx="856126" cy="856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tour sur : Couchbase Day Paris | Néosoft">
            <a:extLst>
              <a:ext uri="{FF2B5EF4-FFF2-40B4-BE49-F238E27FC236}">
                <a16:creationId xmlns:a16="http://schemas.microsoft.com/office/drawing/2014/main" id="{BC3B93EB-E9FC-9EEB-8E06-A5152347F2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3528" y="4718985"/>
            <a:ext cx="1427584" cy="372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ntreprise MariaDB pourrait être rachetée - Next">
            <a:extLst>
              <a:ext uri="{FF2B5EF4-FFF2-40B4-BE49-F238E27FC236}">
                <a16:creationId xmlns:a16="http://schemas.microsoft.com/office/drawing/2014/main" id="{EE9AEAE7-630D-94CC-126D-6BD9064045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4419" y="4674637"/>
            <a:ext cx="1464002" cy="7091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ois ans en compagnie de MongoDB (Part 1 - Souffrance)">
            <a:extLst>
              <a:ext uri="{FF2B5EF4-FFF2-40B4-BE49-F238E27FC236}">
                <a16:creationId xmlns:a16="http://schemas.microsoft.com/office/drawing/2014/main" id="{37499E10-0F52-D950-13E8-B65E5523B2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5120" y="4842588"/>
            <a:ext cx="1268473" cy="361560"/>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12" descr="H2 Database Avis Prix &amp; Alternatives | Comparateur Logiciels.Pro">
            <a:extLst>
              <a:ext uri="{FF2B5EF4-FFF2-40B4-BE49-F238E27FC236}">
                <a16:creationId xmlns:a16="http://schemas.microsoft.com/office/drawing/2014/main" id="{9EF8D8AA-3710-E648-5451-B665AA4483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9" name="Image 18">
            <a:extLst>
              <a:ext uri="{FF2B5EF4-FFF2-40B4-BE49-F238E27FC236}">
                <a16:creationId xmlns:a16="http://schemas.microsoft.com/office/drawing/2014/main" id="{E4F91062-3FE1-E644-CBF8-1748507173F7}"/>
              </a:ext>
            </a:extLst>
          </p:cNvPr>
          <p:cNvPicPr>
            <a:picLocks noChangeAspect="1"/>
          </p:cNvPicPr>
          <p:nvPr/>
        </p:nvPicPr>
        <p:blipFill>
          <a:blip r:embed="rId13"/>
          <a:stretch>
            <a:fillRect/>
          </a:stretch>
        </p:blipFill>
        <p:spPr>
          <a:xfrm>
            <a:off x="641771" y="5400869"/>
            <a:ext cx="962025" cy="609600"/>
          </a:xfrm>
          <a:prstGeom prst="rect">
            <a:avLst/>
          </a:prstGeom>
        </p:spPr>
      </p:pic>
      <p:pic>
        <p:nvPicPr>
          <p:cNvPr id="1042" name="Picture 18" descr="Sybase – Logos Download">
            <a:extLst>
              <a:ext uri="{FF2B5EF4-FFF2-40B4-BE49-F238E27FC236}">
                <a16:creationId xmlns:a16="http://schemas.microsoft.com/office/drawing/2014/main" id="{C1B4D190-68CB-6031-94F0-710C623935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94115" y="5655982"/>
            <a:ext cx="864636" cy="41588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icrosoft Azure Cosmos | Integrations | OneTrust">
            <a:extLst>
              <a:ext uri="{FF2B5EF4-FFF2-40B4-BE49-F238E27FC236}">
                <a16:creationId xmlns:a16="http://schemas.microsoft.com/office/drawing/2014/main" id="{E294985F-1797-EC2B-53FA-B7CBE80C5D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60441" y="5499953"/>
            <a:ext cx="998376" cy="9835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tudiez le fonctionnement d'Elasticsearch - Maîtrisez les bases de données  NoSQL - OpenClassrooms">
            <a:extLst>
              <a:ext uri="{FF2B5EF4-FFF2-40B4-BE49-F238E27FC236}">
                <a16:creationId xmlns:a16="http://schemas.microsoft.com/office/drawing/2014/main" id="{B20866EE-AAF6-B8FB-ECB2-BB26A17C194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2760" y="5486399"/>
            <a:ext cx="1531744" cy="79718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alesforce — Wikipédia">
            <a:extLst>
              <a:ext uri="{FF2B5EF4-FFF2-40B4-BE49-F238E27FC236}">
                <a16:creationId xmlns:a16="http://schemas.microsoft.com/office/drawing/2014/main" id="{9658FC5F-0B63-B643-F5E4-D4660CF22AA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34213" y="3370925"/>
            <a:ext cx="1008871" cy="707715"/>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a:extLst>
              <a:ext uri="{FF2B5EF4-FFF2-40B4-BE49-F238E27FC236}">
                <a16:creationId xmlns:a16="http://schemas.microsoft.com/office/drawing/2014/main" id="{5D1BF49D-E04B-5183-9026-F672E57268E8}"/>
              </a:ext>
            </a:extLst>
          </p:cNvPr>
          <p:cNvPicPr>
            <a:picLocks noChangeAspect="1"/>
          </p:cNvPicPr>
          <p:nvPr/>
        </p:nvPicPr>
        <p:blipFill>
          <a:blip r:embed="rId18"/>
          <a:stretch>
            <a:fillRect/>
          </a:stretch>
        </p:blipFill>
        <p:spPr>
          <a:xfrm>
            <a:off x="6103736" y="5672377"/>
            <a:ext cx="529123" cy="638727"/>
          </a:xfrm>
          <a:prstGeom prst="rect">
            <a:avLst/>
          </a:prstGeom>
        </p:spPr>
      </p:pic>
      <p:pic>
        <p:nvPicPr>
          <p:cNvPr id="27" name="Image 26">
            <a:extLst>
              <a:ext uri="{FF2B5EF4-FFF2-40B4-BE49-F238E27FC236}">
                <a16:creationId xmlns:a16="http://schemas.microsoft.com/office/drawing/2014/main" id="{FF2B179F-BFF9-4548-70BF-EC54BFCEA1C3}"/>
              </a:ext>
            </a:extLst>
          </p:cNvPr>
          <p:cNvPicPr>
            <a:picLocks noChangeAspect="1"/>
          </p:cNvPicPr>
          <p:nvPr/>
        </p:nvPicPr>
        <p:blipFill>
          <a:blip r:embed="rId19"/>
          <a:stretch>
            <a:fillRect/>
          </a:stretch>
        </p:blipFill>
        <p:spPr>
          <a:xfrm>
            <a:off x="6905434" y="5771274"/>
            <a:ext cx="559359" cy="652585"/>
          </a:xfrm>
          <a:prstGeom prst="rect">
            <a:avLst/>
          </a:prstGeom>
        </p:spPr>
      </p:pic>
      <p:pic>
        <p:nvPicPr>
          <p:cNvPr id="29" name="Image 28">
            <a:extLst>
              <a:ext uri="{FF2B5EF4-FFF2-40B4-BE49-F238E27FC236}">
                <a16:creationId xmlns:a16="http://schemas.microsoft.com/office/drawing/2014/main" id="{D49231B8-B362-DD80-680C-D953E4F300C1}"/>
              </a:ext>
            </a:extLst>
          </p:cNvPr>
          <p:cNvPicPr>
            <a:picLocks noChangeAspect="1"/>
          </p:cNvPicPr>
          <p:nvPr/>
        </p:nvPicPr>
        <p:blipFill>
          <a:blip r:embed="rId20"/>
          <a:stretch>
            <a:fillRect/>
          </a:stretch>
        </p:blipFill>
        <p:spPr>
          <a:xfrm>
            <a:off x="7899195" y="5652221"/>
            <a:ext cx="517784" cy="658883"/>
          </a:xfrm>
          <a:prstGeom prst="rect">
            <a:avLst/>
          </a:prstGeom>
        </p:spPr>
      </p:pic>
      <p:pic>
        <p:nvPicPr>
          <p:cNvPr id="1062" name="Picture 38" descr="SAP HANA Cloud Services: DBaaS and DWaaS">
            <a:extLst>
              <a:ext uri="{FF2B5EF4-FFF2-40B4-BE49-F238E27FC236}">
                <a16:creationId xmlns:a16="http://schemas.microsoft.com/office/drawing/2014/main" id="{E90A0839-92A1-4F29-E62F-0805241E93A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68747" y="4007831"/>
            <a:ext cx="1470008" cy="81769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Une image contenant capture d’écran, Police, Graphique, logo&#10;&#10;Description générée automatiquement">
            <a:extLst>
              <a:ext uri="{FF2B5EF4-FFF2-40B4-BE49-F238E27FC236}">
                <a16:creationId xmlns:a16="http://schemas.microsoft.com/office/drawing/2014/main" id="{734B9A1C-39E2-BFB1-E71B-969083C2E58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29386" y="4482458"/>
            <a:ext cx="1774964" cy="1331992"/>
          </a:xfrm>
          <a:prstGeom prst="rect">
            <a:avLst/>
          </a:prstGeom>
        </p:spPr>
      </p:pic>
    </p:spTree>
    <p:extLst>
      <p:ext uri="{BB962C8B-B14F-4D97-AF65-F5344CB8AC3E}">
        <p14:creationId xmlns:p14="http://schemas.microsoft.com/office/powerpoint/2010/main" val="82571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FD74-8DAA-D803-0FFA-7535BB3CC205}"/>
              </a:ext>
            </a:extLst>
          </p:cNvPr>
          <p:cNvSpPr txBox="1">
            <a:spLocks/>
          </p:cNvSpPr>
          <p:nvPr/>
        </p:nvSpPr>
        <p:spPr>
          <a:xfrm>
            <a:off x="367876" y="272085"/>
            <a:ext cx="11029467"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fr-FR" sz="4000" b="1" dirty="0">
                <a:solidFill>
                  <a:srgbClr val="164E79"/>
                </a:solidFill>
                <a:latin typeface="Poppins Black"/>
                <a:cs typeface="Poppins Black"/>
              </a:rPr>
              <a:t>Principe général de DOT </a:t>
            </a:r>
            <a:r>
              <a:rPr lang="fr-FR" sz="4000" b="1" dirty="0" err="1">
                <a:solidFill>
                  <a:srgbClr val="164E79"/>
                </a:solidFill>
                <a:latin typeface="Poppins Black"/>
                <a:cs typeface="Poppins Black"/>
              </a:rPr>
              <a:t>Anonymizer</a:t>
            </a:r>
            <a:endParaRPr lang="en-US" sz="4000" dirty="0" err="1"/>
          </a:p>
        </p:txBody>
      </p:sp>
      <p:pic>
        <p:nvPicPr>
          <p:cNvPr id="4" name="Image 3" descr="Une image contenant texte, capture d’écran, dessin humoristique, conception&#10;&#10;Description générée automatiquement">
            <a:extLst>
              <a:ext uri="{FF2B5EF4-FFF2-40B4-BE49-F238E27FC236}">
                <a16:creationId xmlns:a16="http://schemas.microsoft.com/office/drawing/2014/main" id="{1D4C366A-E826-A6AD-7ECF-D57BE7A0D1F7}"/>
              </a:ext>
            </a:extLst>
          </p:cNvPr>
          <p:cNvPicPr>
            <a:picLocks noChangeAspect="1"/>
          </p:cNvPicPr>
          <p:nvPr/>
        </p:nvPicPr>
        <p:blipFill>
          <a:blip r:embed="rId2"/>
          <a:stretch>
            <a:fillRect/>
          </a:stretch>
        </p:blipFill>
        <p:spPr>
          <a:xfrm>
            <a:off x="3185767" y="1048053"/>
            <a:ext cx="5393685" cy="5713267"/>
          </a:xfrm>
          <a:prstGeom prst="rect">
            <a:avLst/>
          </a:prstGeom>
        </p:spPr>
      </p:pic>
      <p:pic>
        <p:nvPicPr>
          <p:cNvPr id="3" name="Image 2" descr="Une image contenant jouet, Silhouette d’animal, Animation, chat&#10;&#10;Description générée automatiquement">
            <a:extLst>
              <a:ext uri="{FF2B5EF4-FFF2-40B4-BE49-F238E27FC236}">
                <a16:creationId xmlns:a16="http://schemas.microsoft.com/office/drawing/2014/main" id="{8EF0FB2C-7958-A208-AD46-F662A67152DC}"/>
              </a:ext>
            </a:extLst>
          </p:cNvPr>
          <p:cNvPicPr>
            <a:picLocks noChangeAspect="1"/>
          </p:cNvPicPr>
          <p:nvPr/>
        </p:nvPicPr>
        <p:blipFill>
          <a:blip r:embed="rId3"/>
          <a:stretch>
            <a:fillRect/>
          </a:stretch>
        </p:blipFill>
        <p:spPr>
          <a:xfrm>
            <a:off x="0" y="3429000"/>
            <a:ext cx="3504165" cy="1971093"/>
          </a:xfrm>
          <a:prstGeom prst="rect">
            <a:avLst/>
          </a:prstGeom>
        </p:spPr>
      </p:pic>
    </p:spTree>
    <p:extLst>
      <p:ext uri="{BB962C8B-B14F-4D97-AF65-F5344CB8AC3E}">
        <p14:creationId xmlns:p14="http://schemas.microsoft.com/office/powerpoint/2010/main" val="1194778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963C4857-85AD-4E7E-A13B-B9AC656048CD}"/>
              </a:ext>
            </a:extLst>
          </p:cNvPr>
          <p:cNvSpPr>
            <a:spLocks noGrp="1"/>
          </p:cNvSpPr>
          <p:nvPr/>
        </p:nvSpPr>
        <p:spPr>
          <a:xfrm>
            <a:off x="421136" y="5955497"/>
            <a:ext cx="3044649" cy="3781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effectLst>
                  <a:outerShdw blurRad="38100" dist="38100" dir="2700000" algn="tl">
                    <a:srgbClr val="000000">
                      <a:alpha val="43137"/>
                    </a:srgbClr>
                  </a:outerShdw>
                </a:effectLst>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Ils nous font confiance.</a:t>
            </a:r>
          </a:p>
        </p:txBody>
      </p:sp>
      <p:pic>
        <p:nvPicPr>
          <p:cNvPr id="5" name="Picture 10">
            <a:extLst>
              <a:ext uri="{FF2B5EF4-FFF2-40B4-BE49-F238E27FC236}">
                <a16:creationId xmlns:a16="http://schemas.microsoft.com/office/drawing/2014/main" id="{5692D7FF-DBC1-B158-DD65-3AE6AA3C2B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8628" y="5342525"/>
            <a:ext cx="921793" cy="474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a:extLst>
              <a:ext uri="{FF2B5EF4-FFF2-40B4-BE49-F238E27FC236}">
                <a16:creationId xmlns:a16="http://schemas.microsoft.com/office/drawing/2014/main" id="{0482E53E-4E90-C0FA-CB41-EB8BE89EEF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2734" y="2496074"/>
            <a:ext cx="1099389" cy="198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Communiqué de Presse du Ministère des Solidarités et de la Santé – pates au  beurre">
            <a:extLst>
              <a:ext uri="{FF2B5EF4-FFF2-40B4-BE49-F238E27FC236}">
                <a16:creationId xmlns:a16="http://schemas.microsoft.com/office/drawing/2014/main" id="{F6C4685E-AA63-E2C8-F0A8-6AEBCA2A88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2639" y="557098"/>
            <a:ext cx="918790" cy="656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IPECA Prévoyance | Une vie à vous protéger !">
            <a:extLst>
              <a:ext uri="{FF2B5EF4-FFF2-40B4-BE49-F238E27FC236}">
                <a16:creationId xmlns:a16="http://schemas.microsoft.com/office/drawing/2014/main" id="{099C1E62-FCCF-61F7-5B9E-28B3A69FF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485" y="4744770"/>
            <a:ext cx="760804" cy="4564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0" descr="SFIL — Wikipédia">
            <a:extLst>
              <a:ext uri="{FF2B5EF4-FFF2-40B4-BE49-F238E27FC236}">
                <a16:creationId xmlns:a16="http://schemas.microsoft.com/office/drawing/2014/main" id="{9649BC1C-E429-DD7B-5692-0894E13C14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9663" y="1402484"/>
            <a:ext cx="602339" cy="380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2" descr="Être leader avec vous - Page 3 | Covéa - Rapport d'activité 2018">
            <a:extLst>
              <a:ext uri="{FF2B5EF4-FFF2-40B4-BE49-F238E27FC236}">
                <a16:creationId xmlns:a16="http://schemas.microsoft.com/office/drawing/2014/main" id="{866EA56D-697C-B199-6E3C-C575E8C035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98778" y="4752086"/>
            <a:ext cx="446932" cy="4491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E8C6491-A8FB-7F10-3413-9653866E17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40508" y="6204174"/>
            <a:ext cx="822004" cy="3781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3173A22B-2B26-1000-C942-3B2FD1A26F8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03898" y="5155665"/>
            <a:ext cx="928651" cy="322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IDITALIA | Richiesta contatto |">
            <a:extLst>
              <a:ext uri="{FF2B5EF4-FFF2-40B4-BE49-F238E27FC236}">
                <a16:creationId xmlns:a16="http://schemas.microsoft.com/office/drawing/2014/main" id="{F98230F6-EA03-619E-EBE9-F1E6B531B08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42880" b="1015"/>
          <a:stretch/>
        </p:blipFill>
        <p:spPr bwMode="auto">
          <a:xfrm>
            <a:off x="5381077" y="4830369"/>
            <a:ext cx="1054502" cy="3450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NFORMATIONS SUR LA JDC en ligne">
            <a:extLst>
              <a:ext uri="{FF2B5EF4-FFF2-40B4-BE49-F238E27FC236}">
                <a16:creationId xmlns:a16="http://schemas.microsoft.com/office/drawing/2014/main" id="{FFEE815F-6AC7-C18B-FFA9-D94BBF3BC3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1997" y="1180880"/>
            <a:ext cx="799329" cy="7056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0C7C8729-F3D5-5E58-B03A-CA7F6383564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40571"/>
          <a:stretch/>
        </p:blipFill>
        <p:spPr bwMode="auto">
          <a:xfrm>
            <a:off x="6908792" y="5342526"/>
            <a:ext cx="1016707" cy="3388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Offres Emploi Adis Recrutement - TalentDetection">
            <a:extLst>
              <a:ext uri="{FF2B5EF4-FFF2-40B4-BE49-F238E27FC236}">
                <a16:creationId xmlns:a16="http://schemas.microsoft.com/office/drawing/2014/main" id="{AC861BE0-5DEF-29BC-53D1-3AF557592C3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02919" y="5874125"/>
            <a:ext cx="561060" cy="190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Geodis — Wikipédia">
            <a:extLst>
              <a:ext uri="{FF2B5EF4-FFF2-40B4-BE49-F238E27FC236}">
                <a16:creationId xmlns:a16="http://schemas.microsoft.com/office/drawing/2014/main" id="{40F618A7-0F74-1EE8-2159-C27AFF133B3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14024" y="2375636"/>
            <a:ext cx="651035" cy="6510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8">
            <a:extLst>
              <a:ext uri="{FF2B5EF4-FFF2-40B4-BE49-F238E27FC236}">
                <a16:creationId xmlns:a16="http://schemas.microsoft.com/office/drawing/2014/main" id="{48209271-B095-DF62-6C07-F1EF32D0CEF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16756" y="2352603"/>
            <a:ext cx="436996" cy="4369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HVA Agent Général – Agent Général Prudence Créole">
            <a:extLst>
              <a:ext uri="{FF2B5EF4-FFF2-40B4-BE49-F238E27FC236}">
                <a16:creationId xmlns:a16="http://schemas.microsoft.com/office/drawing/2014/main" id="{86C2BA5C-9DF7-367D-2E0F-E64581719E5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1555"/>
          <a:stretch/>
        </p:blipFill>
        <p:spPr bwMode="auto">
          <a:xfrm>
            <a:off x="7266763" y="4616339"/>
            <a:ext cx="1508525" cy="585549"/>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58CDD543-83E4-A293-C5F8-DB5A97747193}"/>
              </a:ext>
            </a:extLst>
          </p:cNvPr>
          <p:cNvPicPr>
            <a:picLocks noChangeAspect="1"/>
          </p:cNvPicPr>
          <p:nvPr/>
        </p:nvPicPr>
        <p:blipFill>
          <a:blip r:embed="rId18"/>
          <a:stretch>
            <a:fillRect/>
          </a:stretch>
        </p:blipFill>
        <p:spPr>
          <a:xfrm>
            <a:off x="10829430" y="1268805"/>
            <a:ext cx="840638" cy="390765"/>
          </a:xfrm>
          <a:prstGeom prst="rect">
            <a:avLst/>
          </a:prstGeom>
        </p:spPr>
      </p:pic>
      <p:pic>
        <p:nvPicPr>
          <p:cNvPr id="22" name="Image 21">
            <a:extLst>
              <a:ext uri="{FF2B5EF4-FFF2-40B4-BE49-F238E27FC236}">
                <a16:creationId xmlns:a16="http://schemas.microsoft.com/office/drawing/2014/main" id="{49CF94E6-4C45-280D-6AFB-CEAF36B09707}"/>
              </a:ext>
            </a:extLst>
          </p:cNvPr>
          <p:cNvPicPr>
            <a:picLocks noChangeAspect="1"/>
          </p:cNvPicPr>
          <p:nvPr/>
        </p:nvPicPr>
        <p:blipFill>
          <a:blip r:embed="rId19"/>
          <a:stretch>
            <a:fillRect/>
          </a:stretch>
        </p:blipFill>
        <p:spPr>
          <a:xfrm>
            <a:off x="4153689" y="2260661"/>
            <a:ext cx="1282879" cy="583128"/>
          </a:xfrm>
          <a:prstGeom prst="rect">
            <a:avLst/>
          </a:prstGeom>
        </p:spPr>
      </p:pic>
      <p:pic>
        <p:nvPicPr>
          <p:cNvPr id="23" name="Image 22" descr="Une image contenant texte&#10;&#10;Description générée automatiquement">
            <a:extLst>
              <a:ext uri="{FF2B5EF4-FFF2-40B4-BE49-F238E27FC236}">
                <a16:creationId xmlns:a16="http://schemas.microsoft.com/office/drawing/2014/main" id="{210DD80C-804B-AC3F-B6A1-FBFD5D3C0AA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59864" y="607639"/>
            <a:ext cx="1073266" cy="383309"/>
          </a:xfrm>
          <a:prstGeom prst="rect">
            <a:avLst/>
          </a:prstGeom>
        </p:spPr>
      </p:pic>
      <p:pic>
        <p:nvPicPr>
          <p:cNvPr id="24" name="Image 23" descr="Une image contenant texte, piscine à balles, sport&#10;&#10;Description générée automatiquement">
            <a:extLst>
              <a:ext uri="{FF2B5EF4-FFF2-40B4-BE49-F238E27FC236}">
                <a16:creationId xmlns:a16="http://schemas.microsoft.com/office/drawing/2014/main" id="{00770811-47AE-BFA4-E359-49329F62AC7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648976" y="5446192"/>
            <a:ext cx="1226590" cy="422918"/>
          </a:xfrm>
          <a:prstGeom prst="rect">
            <a:avLst/>
          </a:prstGeom>
        </p:spPr>
      </p:pic>
      <p:pic>
        <p:nvPicPr>
          <p:cNvPr id="25" name="Image 24">
            <a:extLst>
              <a:ext uri="{FF2B5EF4-FFF2-40B4-BE49-F238E27FC236}">
                <a16:creationId xmlns:a16="http://schemas.microsoft.com/office/drawing/2014/main" id="{2D5719DC-2C11-D132-E2B5-81BC05EB4B0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256064" y="4738564"/>
            <a:ext cx="446931" cy="450090"/>
          </a:xfrm>
          <a:prstGeom prst="rect">
            <a:avLst/>
          </a:prstGeom>
        </p:spPr>
      </p:pic>
      <p:pic>
        <p:nvPicPr>
          <p:cNvPr id="26" name="Image 25">
            <a:extLst>
              <a:ext uri="{FF2B5EF4-FFF2-40B4-BE49-F238E27FC236}">
                <a16:creationId xmlns:a16="http://schemas.microsoft.com/office/drawing/2014/main" id="{7A8A6E73-388F-6B3E-1523-28472EF5376C}"/>
              </a:ext>
            </a:extLst>
          </p:cNvPr>
          <p:cNvPicPr>
            <a:picLocks noChangeAspect="1"/>
          </p:cNvPicPr>
          <p:nvPr/>
        </p:nvPicPr>
        <p:blipFill>
          <a:blip r:embed="rId23"/>
          <a:stretch>
            <a:fillRect/>
          </a:stretch>
        </p:blipFill>
        <p:spPr>
          <a:xfrm>
            <a:off x="4222485" y="5949702"/>
            <a:ext cx="585549" cy="585549"/>
          </a:xfrm>
          <a:prstGeom prst="rect">
            <a:avLst/>
          </a:prstGeom>
        </p:spPr>
      </p:pic>
      <p:pic>
        <p:nvPicPr>
          <p:cNvPr id="28" name="Image 27">
            <a:extLst>
              <a:ext uri="{FF2B5EF4-FFF2-40B4-BE49-F238E27FC236}">
                <a16:creationId xmlns:a16="http://schemas.microsoft.com/office/drawing/2014/main" id="{830E8C21-B2F7-DB05-075D-A65BDD9B98B5}"/>
              </a:ext>
            </a:extLst>
          </p:cNvPr>
          <p:cNvPicPr>
            <a:picLocks noChangeAspect="1"/>
          </p:cNvPicPr>
          <p:nvPr/>
        </p:nvPicPr>
        <p:blipFill>
          <a:blip r:embed="rId24"/>
          <a:stretch>
            <a:fillRect/>
          </a:stretch>
        </p:blipFill>
        <p:spPr>
          <a:xfrm>
            <a:off x="9662462" y="1138476"/>
            <a:ext cx="1041561" cy="650976"/>
          </a:xfrm>
          <a:prstGeom prst="rect">
            <a:avLst/>
          </a:prstGeom>
        </p:spPr>
      </p:pic>
      <p:pic>
        <p:nvPicPr>
          <p:cNvPr id="29" name="Image 28">
            <a:extLst>
              <a:ext uri="{FF2B5EF4-FFF2-40B4-BE49-F238E27FC236}">
                <a16:creationId xmlns:a16="http://schemas.microsoft.com/office/drawing/2014/main" id="{59DF1BB4-A82D-D96B-6760-4485A79EFC70}"/>
              </a:ext>
            </a:extLst>
          </p:cNvPr>
          <p:cNvPicPr>
            <a:picLocks noChangeAspect="1"/>
          </p:cNvPicPr>
          <p:nvPr/>
        </p:nvPicPr>
        <p:blipFill>
          <a:blip r:embed="rId25"/>
          <a:stretch>
            <a:fillRect/>
          </a:stretch>
        </p:blipFill>
        <p:spPr>
          <a:xfrm>
            <a:off x="8226796" y="6142068"/>
            <a:ext cx="1200381" cy="251167"/>
          </a:xfrm>
          <a:prstGeom prst="rect">
            <a:avLst/>
          </a:prstGeom>
        </p:spPr>
      </p:pic>
      <p:pic>
        <p:nvPicPr>
          <p:cNvPr id="30" name="Image 29">
            <a:extLst>
              <a:ext uri="{FF2B5EF4-FFF2-40B4-BE49-F238E27FC236}">
                <a16:creationId xmlns:a16="http://schemas.microsoft.com/office/drawing/2014/main" id="{E2314C5A-0B22-DE71-6AA2-EFE73796B44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477337" y="5197811"/>
            <a:ext cx="595830" cy="595830"/>
          </a:xfrm>
          <a:prstGeom prst="rect">
            <a:avLst/>
          </a:prstGeom>
        </p:spPr>
      </p:pic>
      <p:pic>
        <p:nvPicPr>
          <p:cNvPr id="31" name="Image 30">
            <a:extLst>
              <a:ext uri="{FF2B5EF4-FFF2-40B4-BE49-F238E27FC236}">
                <a16:creationId xmlns:a16="http://schemas.microsoft.com/office/drawing/2014/main" id="{89E481F5-7D2D-C118-4EAC-FE0004E7485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503681" y="5801330"/>
            <a:ext cx="885357" cy="195201"/>
          </a:xfrm>
          <a:prstGeom prst="rect">
            <a:avLst/>
          </a:prstGeom>
        </p:spPr>
      </p:pic>
      <p:pic>
        <p:nvPicPr>
          <p:cNvPr id="32" name="Image 31" descr="Une image contenant dessin&#10;&#10;Description générée automatiquement">
            <a:extLst>
              <a:ext uri="{FF2B5EF4-FFF2-40B4-BE49-F238E27FC236}">
                <a16:creationId xmlns:a16="http://schemas.microsoft.com/office/drawing/2014/main" id="{2F214DE7-AB1F-CD7B-910F-5ECFF074643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49360" y="2418381"/>
            <a:ext cx="438582" cy="440417"/>
          </a:xfrm>
          <a:prstGeom prst="rect">
            <a:avLst/>
          </a:prstGeom>
        </p:spPr>
      </p:pic>
      <p:pic>
        <p:nvPicPr>
          <p:cNvPr id="33" name="Image 32" descr="Une image contenant logo&#10;&#10;Description générée automatiquement">
            <a:extLst>
              <a:ext uri="{FF2B5EF4-FFF2-40B4-BE49-F238E27FC236}">
                <a16:creationId xmlns:a16="http://schemas.microsoft.com/office/drawing/2014/main" id="{288AE24B-2E38-7BBA-EA3C-C29E1FCD9D1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904774" y="236874"/>
            <a:ext cx="1073265" cy="1073265"/>
          </a:xfrm>
          <a:prstGeom prst="rect">
            <a:avLst/>
          </a:prstGeom>
        </p:spPr>
      </p:pic>
      <p:pic>
        <p:nvPicPr>
          <p:cNvPr id="34" name="Picture 2">
            <a:extLst>
              <a:ext uri="{FF2B5EF4-FFF2-40B4-BE49-F238E27FC236}">
                <a16:creationId xmlns:a16="http://schemas.microsoft.com/office/drawing/2014/main" id="{6DC9D886-B6A5-DEAD-5449-4D866C9E786E}"/>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256656" y="5696287"/>
            <a:ext cx="795778" cy="210085"/>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 34">
            <a:extLst>
              <a:ext uri="{FF2B5EF4-FFF2-40B4-BE49-F238E27FC236}">
                <a16:creationId xmlns:a16="http://schemas.microsoft.com/office/drawing/2014/main" id="{4BC50590-6999-4566-491B-5E75DAE5736F}"/>
              </a:ext>
            </a:extLst>
          </p:cNvPr>
          <p:cNvPicPr>
            <a:picLocks noChangeAspect="1"/>
          </p:cNvPicPr>
          <p:nvPr/>
        </p:nvPicPr>
        <p:blipFill>
          <a:blip r:embed="rId31"/>
          <a:stretch>
            <a:fillRect/>
          </a:stretch>
        </p:blipFill>
        <p:spPr>
          <a:xfrm>
            <a:off x="6544109" y="3511011"/>
            <a:ext cx="996095" cy="165735"/>
          </a:xfrm>
          <a:prstGeom prst="rect">
            <a:avLst/>
          </a:prstGeom>
        </p:spPr>
      </p:pic>
      <p:pic>
        <p:nvPicPr>
          <p:cNvPr id="36" name="Picture 4" descr="Vous aider à gagner durablement en performance | Ayming France">
            <a:extLst>
              <a:ext uri="{FF2B5EF4-FFF2-40B4-BE49-F238E27FC236}">
                <a16:creationId xmlns:a16="http://schemas.microsoft.com/office/drawing/2014/main" id="{18A8F506-A9BF-41AA-1799-041C21646455}"/>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467695" y="5873065"/>
            <a:ext cx="465646" cy="585550"/>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a:extLst>
              <a:ext uri="{FF2B5EF4-FFF2-40B4-BE49-F238E27FC236}">
                <a16:creationId xmlns:a16="http://schemas.microsoft.com/office/drawing/2014/main" id="{7F71D746-69A8-FDAB-7663-7EE009A9B7A7}"/>
              </a:ext>
            </a:extLst>
          </p:cNvPr>
          <p:cNvPicPr>
            <a:picLocks noChangeAspect="1"/>
          </p:cNvPicPr>
          <p:nvPr/>
        </p:nvPicPr>
        <p:blipFill>
          <a:blip r:embed="rId33"/>
          <a:stretch>
            <a:fillRect/>
          </a:stretch>
        </p:blipFill>
        <p:spPr>
          <a:xfrm>
            <a:off x="4257540" y="3593503"/>
            <a:ext cx="375187" cy="375188"/>
          </a:xfrm>
          <a:prstGeom prst="rect">
            <a:avLst/>
          </a:prstGeom>
        </p:spPr>
      </p:pic>
      <p:pic>
        <p:nvPicPr>
          <p:cNvPr id="38" name="Image 37">
            <a:extLst>
              <a:ext uri="{FF2B5EF4-FFF2-40B4-BE49-F238E27FC236}">
                <a16:creationId xmlns:a16="http://schemas.microsoft.com/office/drawing/2014/main" id="{83A45829-8CAD-49A7-266F-0DC3638DAA13}"/>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619499" y="4041136"/>
            <a:ext cx="1284573" cy="273726"/>
          </a:xfrm>
          <a:prstGeom prst="rect">
            <a:avLst/>
          </a:prstGeom>
        </p:spPr>
      </p:pic>
      <p:sp>
        <p:nvSpPr>
          <p:cNvPr id="39" name="Rectangle : coins arrondis 38">
            <a:extLst>
              <a:ext uri="{FF2B5EF4-FFF2-40B4-BE49-F238E27FC236}">
                <a16:creationId xmlns:a16="http://schemas.microsoft.com/office/drawing/2014/main" id="{99FAACB5-6A61-492E-8298-5CBF6F139BBF}"/>
              </a:ext>
            </a:extLst>
          </p:cNvPr>
          <p:cNvSpPr/>
          <p:nvPr/>
        </p:nvSpPr>
        <p:spPr>
          <a:xfrm>
            <a:off x="4100077" y="139606"/>
            <a:ext cx="2765814" cy="311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dirty="0">
                <a:solidFill>
                  <a:schemeClr val="tx1"/>
                </a:solidFill>
                <a:latin typeface="Poppins" panose="00000500000000000000" pitchFamily="2" charset="0"/>
                <a:cs typeface="Poppins" panose="00000500000000000000" pitchFamily="2" charset="0"/>
              </a:rPr>
              <a:t>Secteur public</a:t>
            </a:r>
          </a:p>
        </p:txBody>
      </p:sp>
      <p:pic>
        <p:nvPicPr>
          <p:cNvPr id="40" name="Image 39">
            <a:extLst>
              <a:ext uri="{FF2B5EF4-FFF2-40B4-BE49-F238E27FC236}">
                <a16:creationId xmlns:a16="http://schemas.microsoft.com/office/drawing/2014/main" id="{F0100C7B-D462-570B-8D6C-6BFA24119896}"/>
              </a:ext>
            </a:extLst>
          </p:cNvPr>
          <p:cNvPicPr>
            <a:picLocks noChangeAspect="1"/>
          </p:cNvPicPr>
          <p:nvPr/>
        </p:nvPicPr>
        <p:blipFill>
          <a:blip r:embed="rId35"/>
          <a:stretch>
            <a:fillRect/>
          </a:stretch>
        </p:blipFill>
        <p:spPr>
          <a:xfrm>
            <a:off x="5216596" y="3743935"/>
            <a:ext cx="1626399" cy="424800"/>
          </a:xfrm>
          <a:prstGeom prst="rect">
            <a:avLst/>
          </a:prstGeom>
        </p:spPr>
      </p:pic>
      <p:pic>
        <p:nvPicPr>
          <p:cNvPr id="41" name="Picture 2">
            <a:extLst>
              <a:ext uri="{FF2B5EF4-FFF2-40B4-BE49-F238E27FC236}">
                <a16:creationId xmlns:a16="http://schemas.microsoft.com/office/drawing/2014/main" id="{C998E850-DE46-B6A2-749C-3C0FD670A31E}"/>
              </a:ext>
            </a:extLst>
          </p:cNvPr>
          <p:cNvPicPr>
            <a:picLocks noChangeAspect="1"/>
          </p:cNvPicPr>
          <p:nvPr/>
        </p:nvPicPr>
        <p:blipFill>
          <a:blip r:embed="rId36"/>
          <a:stretch>
            <a:fillRect/>
          </a:stretch>
        </p:blipFill>
        <p:spPr>
          <a:xfrm>
            <a:off x="4852176" y="3490549"/>
            <a:ext cx="1213504" cy="159188"/>
          </a:xfrm>
          <a:prstGeom prst="rect">
            <a:avLst/>
          </a:prstGeom>
        </p:spPr>
      </p:pic>
      <p:cxnSp>
        <p:nvCxnSpPr>
          <p:cNvPr id="42" name="Connecteur droit 41">
            <a:extLst>
              <a:ext uri="{FF2B5EF4-FFF2-40B4-BE49-F238E27FC236}">
                <a16:creationId xmlns:a16="http://schemas.microsoft.com/office/drawing/2014/main" id="{8B35C177-E124-44D3-9762-ACB682C43452}"/>
              </a:ext>
            </a:extLst>
          </p:cNvPr>
          <p:cNvCxnSpPr>
            <a:cxnSpLocks/>
          </p:cNvCxnSpPr>
          <p:nvPr/>
        </p:nvCxnSpPr>
        <p:spPr>
          <a:xfrm>
            <a:off x="4201661" y="451288"/>
            <a:ext cx="7725800" cy="0"/>
          </a:xfrm>
          <a:prstGeom prst="line">
            <a:avLst/>
          </a:prstGeom>
          <a:ln>
            <a:solidFill>
              <a:srgbClr val="164E79"/>
            </a:solidFill>
          </a:ln>
        </p:spPr>
        <p:style>
          <a:lnRef idx="1">
            <a:schemeClr val="accent1"/>
          </a:lnRef>
          <a:fillRef idx="0">
            <a:schemeClr val="accent1"/>
          </a:fillRef>
          <a:effectRef idx="0">
            <a:schemeClr val="accent1"/>
          </a:effectRef>
          <a:fontRef idx="minor">
            <a:schemeClr val="tx1"/>
          </a:fontRef>
        </p:style>
      </p:cxnSp>
      <p:sp>
        <p:nvSpPr>
          <p:cNvPr id="43" name="Rectangle : coins arrondis 42">
            <a:extLst>
              <a:ext uri="{FF2B5EF4-FFF2-40B4-BE49-F238E27FC236}">
                <a16:creationId xmlns:a16="http://schemas.microsoft.com/office/drawing/2014/main" id="{4B496C19-6445-82FB-D00A-1697B4828BE1}"/>
              </a:ext>
            </a:extLst>
          </p:cNvPr>
          <p:cNvSpPr/>
          <p:nvPr/>
        </p:nvSpPr>
        <p:spPr>
          <a:xfrm>
            <a:off x="4142978" y="1859386"/>
            <a:ext cx="2765814" cy="311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dirty="0">
                <a:solidFill>
                  <a:schemeClr val="tx1"/>
                </a:solidFill>
                <a:latin typeface="Poppins" panose="00000500000000000000" pitchFamily="2" charset="0"/>
                <a:cs typeface="Poppins" panose="00000500000000000000" pitchFamily="2" charset="0"/>
              </a:rPr>
              <a:t>BTP / Immobilier</a:t>
            </a:r>
          </a:p>
        </p:txBody>
      </p:sp>
      <p:cxnSp>
        <p:nvCxnSpPr>
          <p:cNvPr id="44" name="Connecteur droit 43">
            <a:extLst>
              <a:ext uri="{FF2B5EF4-FFF2-40B4-BE49-F238E27FC236}">
                <a16:creationId xmlns:a16="http://schemas.microsoft.com/office/drawing/2014/main" id="{34F52F88-55BE-E1F7-41EA-F61580E74CD3}"/>
              </a:ext>
            </a:extLst>
          </p:cNvPr>
          <p:cNvCxnSpPr>
            <a:cxnSpLocks/>
          </p:cNvCxnSpPr>
          <p:nvPr/>
        </p:nvCxnSpPr>
        <p:spPr>
          <a:xfrm>
            <a:off x="4192548" y="2204944"/>
            <a:ext cx="1493129" cy="0"/>
          </a:xfrm>
          <a:prstGeom prst="line">
            <a:avLst/>
          </a:prstGeom>
          <a:ln>
            <a:solidFill>
              <a:srgbClr val="164E79"/>
            </a:solidFill>
          </a:ln>
        </p:spPr>
        <p:style>
          <a:lnRef idx="1">
            <a:schemeClr val="accent1"/>
          </a:lnRef>
          <a:fillRef idx="0">
            <a:schemeClr val="accent1"/>
          </a:fillRef>
          <a:effectRef idx="0">
            <a:schemeClr val="accent1"/>
          </a:effectRef>
          <a:fontRef idx="minor">
            <a:schemeClr val="tx1"/>
          </a:fontRef>
        </p:style>
      </p:cxnSp>
      <p:sp>
        <p:nvSpPr>
          <p:cNvPr id="45" name="Rectangle : coins arrondis 44">
            <a:extLst>
              <a:ext uri="{FF2B5EF4-FFF2-40B4-BE49-F238E27FC236}">
                <a16:creationId xmlns:a16="http://schemas.microsoft.com/office/drawing/2014/main" id="{8EB3363E-7FA1-EC63-4A86-9817D8C0F088}"/>
              </a:ext>
            </a:extLst>
          </p:cNvPr>
          <p:cNvSpPr/>
          <p:nvPr/>
        </p:nvSpPr>
        <p:spPr>
          <a:xfrm>
            <a:off x="5862811" y="1871349"/>
            <a:ext cx="2765814" cy="311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dirty="0" err="1">
                <a:solidFill>
                  <a:schemeClr val="tx1"/>
                </a:solidFill>
                <a:latin typeface="Poppins" panose="00000500000000000000" pitchFamily="2" charset="0"/>
                <a:cs typeface="Poppins" panose="00000500000000000000" pitchFamily="2" charset="0"/>
              </a:rPr>
              <a:t>Retail</a:t>
            </a:r>
            <a:endParaRPr lang="fr-FR" sz="1400" dirty="0">
              <a:solidFill>
                <a:schemeClr val="tx1"/>
              </a:solidFill>
              <a:latin typeface="Poppins" panose="00000500000000000000" pitchFamily="2" charset="0"/>
              <a:cs typeface="Poppins" panose="00000500000000000000" pitchFamily="2" charset="0"/>
            </a:endParaRPr>
          </a:p>
        </p:txBody>
      </p:sp>
      <p:cxnSp>
        <p:nvCxnSpPr>
          <p:cNvPr id="46" name="Connecteur droit 45">
            <a:extLst>
              <a:ext uri="{FF2B5EF4-FFF2-40B4-BE49-F238E27FC236}">
                <a16:creationId xmlns:a16="http://schemas.microsoft.com/office/drawing/2014/main" id="{CDFA3819-1088-6279-CD84-CBED861CBF97}"/>
              </a:ext>
            </a:extLst>
          </p:cNvPr>
          <p:cNvCxnSpPr>
            <a:cxnSpLocks/>
          </p:cNvCxnSpPr>
          <p:nvPr/>
        </p:nvCxnSpPr>
        <p:spPr>
          <a:xfrm>
            <a:off x="5918143" y="2206340"/>
            <a:ext cx="990649" cy="0"/>
          </a:xfrm>
          <a:prstGeom prst="line">
            <a:avLst/>
          </a:prstGeom>
          <a:ln>
            <a:solidFill>
              <a:srgbClr val="164E79"/>
            </a:solidFill>
          </a:ln>
        </p:spPr>
        <p:style>
          <a:lnRef idx="1">
            <a:schemeClr val="accent1"/>
          </a:lnRef>
          <a:fillRef idx="0">
            <a:schemeClr val="accent1"/>
          </a:fillRef>
          <a:effectRef idx="0">
            <a:schemeClr val="accent1"/>
          </a:effectRef>
          <a:fontRef idx="minor">
            <a:schemeClr val="tx1"/>
          </a:fontRef>
        </p:style>
      </p:cxnSp>
      <p:sp>
        <p:nvSpPr>
          <p:cNvPr id="47" name="Rectangle : coins arrondis 46">
            <a:extLst>
              <a:ext uri="{FF2B5EF4-FFF2-40B4-BE49-F238E27FC236}">
                <a16:creationId xmlns:a16="http://schemas.microsoft.com/office/drawing/2014/main" id="{F79136AC-6CE3-D709-B512-BE9BF1FF15B3}"/>
              </a:ext>
            </a:extLst>
          </p:cNvPr>
          <p:cNvSpPr/>
          <p:nvPr/>
        </p:nvSpPr>
        <p:spPr>
          <a:xfrm>
            <a:off x="4145390" y="2938418"/>
            <a:ext cx="2765814" cy="311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dirty="0">
                <a:solidFill>
                  <a:schemeClr val="tx1"/>
                </a:solidFill>
                <a:latin typeface="Poppins" panose="00000500000000000000" pitchFamily="2" charset="0"/>
                <a:cs typeface="Poppins" panose="00000500000000000000" pitchFamily="2" charset="0"/>
              </a:rPr>
              <a:t>Banque / Finance</a:t>
            </a:r>
          </a:p>
        </p:txBody>
      </p:sp>
      <p:cxnSp>
        <p:nvCxnSpPr>
          <p:cNvPr id="49" name="Connecteur droit 48">
            <a:extLst>
              <a:ext uri="{FF2B5EF4-FFF2-40B4-BE49-F238E27FC236}">
                <a16:creationId xmlns:a16="http://schemas.microsoft.com/office/drawing/2014/main" id="{EAFE742C-D6EC-9F9B-20C6-F49D15D55139}"/>
              </a:ext>
            </a:extLst>
          </p:cNvPr>
          <p:cNvCxnSpPr>
            <a:cxnSpLocks/>
          </p:cNvCxnSpPr>
          <p:nvPr/>
        </p:nvCxnSpPr>
        <p:spPr>
          <a:xfrm>
            <a:off x="4194960" y="3283976"/>
            <a:ext cx="7725800" cy="0"/>
          </a:xfrm>
          <a:prstGeom prst="line">
            <a:avLst/>
          </a:prstGeom>
          <a:ln>
            <a:solidFill>
              <a:srgbClr val="164E79"/>
            </a:solidFill>
          </a:ln>
        </p:spPr>
        <p:style>
          <a:lnRef idx="1">
            <a:schemeClr val="accent1"/>
          </a:lnRef>
          <a:fillRef idx="0">
            <a:schemeClr val="accent1"/>
          </a:fillRef>
          <a:effectRef idx="0">
            <a:schemeClr val="accent1"/>
          </a:effectRef>
          <a:fontRef idx="minor">
            <a:schemeClr val="tx1"/>
          </a:fontRef>
        </p:style>
      </p:cxnSp>
      <p:sp>
        <p:nvSpPr>
          <p:cNvPr id="56" name="Rectangle : coins arrondis 55">
            <a:extLst>
              <a:ext uri="{FF2B5EF4-FFF2-40B4-BE49-F238E27FC236}">
                <a16:creationId xmlns:a16="http://schemas.microsoft.com/office/drawing/2014/main" id="{62F4E0FF-C4E6-F018-6838-02DA8E6C5FA0}"/>
              </a:ext>
            </a:extLst>
          </p:cNvPr>
          <p:cNvSpPr/>
          <p:nvPr/>
        </p:nvSpPr>
        <p:spPr>
          <a:xfrm>
            <a:off x="4142978" y="4173631"/>
            <a:ext cx="2765814" cy="311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dirty="0">
                <a:solidFill>
                  <a:schemeClr val="tx1"/>
                </a:solidFill>
                <a:latin typeface="Poppins" panose="00000500000000000000" pitchFamily="2" charset="0"/>
                <a:cs typeface="Poppins" panose="00000500000000000000" pitchFamily="2" charset="0"/>
              </a:rPr>
              <a:t>Assurance / Santé</a:t>
            </a:r>
          </a:p>
        </p:txBody>
      </p:sp>
      <p:cxnSp>
        <p:nvCxnSpPr>
          <p:cNvPr id="57" name="Connecteur droit 56">
            <a:extLst>
              <a:ext uri="{FF2B5EF4-FFF2-40B4-BE49-F238E27FC236}">
                <a16:creationId xmlns:a16="http://schemas.microsoft.com/office/drawing/2014/main" id="{AE440156-6398-31DA-DD61-0C4E37F4D870}"/>
              </a:ext>
            </a:extLst>
          </p:cNvPr>
          <p:cNvCxnSpPr>
            <a:cxnSpLocks/>
          </p:cNvCxnSpPr>
          <p:nvPr/>
        </p:nvCxnSpPr>
        <p:spPr>
          <a:xfrm>
            <a:off x="4222485" y="4485313"/>
            <a:ext cx="7725800" cy="0"/>
          </a:xfrm>
          <a:prstGeom prst="line">
            <a:avLst/>
          </a:prstGeom>
          <a:ln>
            <a:solidFill>
              <a:srgbClr val="164E79"/>
            </a:solidFill>
          </a:ln>
        </p:spPr>
        <p:style>
          <a:lnRef idx="1">
            <a:schemeClr val="accent1"/>
          </a:lnRef>
          <a:fillRef idx="0">
            <a:schemeClr val="accent1"/>
          </a:fillRef>
          <a:effectRef idx="0">
            <a:schemeClr val="accent1"/>
          </a:effectRef>
          <a:fontRef idx="minor">
            <a:schemeClr val="tx1"/>
          </a:fontRef>
        </p:style>
      </p:cxnSp>
      <p:sp>
        <p:nvSpPr>
          <p:cNvPr id="58" name="Rectangle : coins arrondis 57">
            <a:extLst>
              <a:ext uri="{FF2B5EF4-FFF2-40B4-BE49-F238E27FC236}">
                <a16:creationId xmlns:a16="http://schemas.microsoft.com/office/drawing/2014/main" id="{5CB6C41C-7507-575B-9377-BC0563224D75}"/>
              </a:ext>
            </a:extLst>
          </p:cNvPr>
          <p:cNvSpPr/>
          <p:nvPr/>
        </p:nvSpPr>
        <p:spPr>
          <a:xfrm>
            <a:off x="7042157" y="1874710"/>
            <a:ext cx="2765814" cy="311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dirty="0">
                <a:solidFill>
                  <a:schemeClr val="tx1"/>
                </a:solidFill>
                <a:latin typeface="Poppins" panose="00000500000000000000" pitchFamily="2" charset="0"/>
                <a:cs typeface="Poppins" panose="00000500000000000000" pitchFamily="2" charset="0"/>
              </a:rPr>
              <a:t>Tourisme</a:t>
            </a:r>
          </a:p>
        </p:txBody>
      </p:sp>
      <p:cxnSp>
        <p:nvCxnSpPr>
          <p:cNvPr id="59" name="Connecteur droit 58">
            <a:extLst>
              <a:ext uri="{FF2B5EF4-FFF2-40B4-BE49-F238E27FC236}">
                <a16:creationId xmlns:a16="http://schemas.microsoft.com/office/drawing/2014/main" id="{77E2E8CB-FEA8-A515-CE5E-87AD0A6A74F5}"/>
              </a:ext>
            </a:extLst>
          </p:cNvPr>
          <p:cNvCxnSpPr>
            <a:cxnSpLocks/>
          </p:cNvCxnSpPr>
          <p:nvPr/>
        </p:nvCxnSpPr>
        <p:spPr>
          <a:xfrm flipV="1">
            <a:off x="7097489" y="2208102"/>
            <a:ext cx="1149453" cy="1599"/>
          </a:xfrm>
          <a:prstGeom prst="line">
            <a:avLst/>
          </a:prstGeom>
          <a:ln>
            <a:solidFill>
              <a:srgbClr val="164E79"/>
            </a:solidFill>
          </a:ln>
        </p:spPr>
        <p:style>
          <a:lnRef idx="1">
            <a:schemeClr val="accent1"/>
          </a:lnRef>
          <a:fillRef idx="0">
            <a:schemeClr val="accent1"/>
          </a:fillRef>
          <a:effectRef idx="0">
            <a:schemeClr val="accent1"/>
          </a:effectRef>
          <a:fontRef idx="minor">
            <a:schemeClr val="tx1"/>
          </a:fontRef>
        </p:style>
      </p:cxnSp>
      <p:sp>
        <p:nvSpPr>
          <p:cNvPr id="60" name="Rectangle : coins arrondis 59">
            <a:extLst>
              <a:ext uri="{FF2B5EF4-FFF2-40B4-BE49-F238E27FC236}">
                <a16:creationId xmlns:a16="http://schemas.microsoft.com/office/drawing/2014/main" id="{573E27F0-C9CC-8FA1-D032-F01DE5326D91}"/>
              </a:ext>
            </a:extLst>
          </p:cNvPr>
          <p:cNvSpPr/>
          <p:nvPr/>
        </p:nvSpPr>
        <p:spPr>
          <a:xfrm>
            <a:off x="8369993" y="1876839"/>
            <a:ext cx="2765814" cy="311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dirty="0">
                <a:solidFill>
                  <a:schemeClr val="tx1"/>
                </a:solidFill>
                <a:latin typeface="Poppins" panose="00000500000000000000" pitchFamily="2" charset="0"/>
                <a:cs typeface="Poppins" panose="00000500000000000000" pitchFamily="2" charset="0"/>
              </a:rPr>
              <a:t>Transports &amp; </a:t>
            </a:r>
            <a:r>
              <a:rPr lang="fr-FR" sz="1400" dirty="0" err="1">
                <a:solidFill>
                  <a:schemeClr val="tx1"/>
                </a:solidFill>
                <a:latin typeface="Poppins" panose="00000500000000000000" pitchFamily="2" charset="0"/>
                <a:cs typeface="Poppins" panose="00000500000000000000" pitchFamily="2" charset="0"/>
              </a:rPr>
              <a:t>Logitique</a:t>
            </a:r>
            <a:endParaRPr lang="fr-FR" sz="1400" dirty="0">
              <a:solidFill>
                <a:schemeClr val="tx1"/>
              </a:solidFill>
              <a:latin typeface="Poppins" panose="00000500000000000000" pitchFamily="2" charset="0"/>
              <a:cs typeface="Poppins" panose="00000500000000000000" pitchFamily="2" charset="0"/>
            </a:endParaRPr>
          </a:p>
        </p:txBody>
      </p:sp>
      <p:cxnSp>
        <p:nvCxnSpPr>
          <p:cNvPr id="61" name="Connecteur droit 60">
            <a:extLst>
              <a:ext uri="{FF2B5EF4-FFF2-40B4-BE49-F238E27FC236}">
                <a16:creationId xmlns:a16="http://schemas.microsoft.com/office/drawing/2014/main" id="{D524D080-08D7-69EE-A5A4-3C0B51FD3DD4}"/>
              </a:ext>
            </a:extLst>
          </p:cNvPr>
          <p:cNvCxnSpPr>
            <a:cxnSpLocks/>
          </p:cNvCxnSpPr>
          <p:nvPr/>
        </p:nvCxnSpPr>
        <p:spPr>
          <a:xfrm>
            <a:off x="8425325" y="2211830"/>
            <a:ext cx="2067024" cy="18106"/>
          </a:xfrm>
          <a:prstGeom prst="line">
            <a:avLst/>
          </a:prstGeom>
          <a:ln>
            <a:solidFill>
              <a:srgbClr val="164E79"/>
            </a:solidFill>
          </a:ln>
        </p:spPr>
        <p:style>
          <a:lnRef idx="1">
            <a:schemeClr val="accent1"/>
          </a:lnRef>
          <a:fillRef idx="0">
            <a:schemeClr val="accent1"/>
          </a:fillRef>
          <a:effectRef idx="0">
            <a:schemeClr val="accent1"/>
          </a:effectRef>
          <a:fontRef idx="minor">
            <a:schemeClr val="tx1"/>
          </a:fontRef>
        </p:style>
      </p:cxnSp>
      <p:sp>
        <p:nvSpPr>
          <p:cNvPr id="62" name="Rectangle : coins arrondis 61">
            <a:extLst>
              <a:ext uri="{FF2B5EF4-FFF2-40B4-BE49-F238E27FC236}">
                <a16:creationId xmlns:a16="http://schemas.microsoft.com/office/drawing/2014/main" id="{0C77787A-E421-7A02-4CBA-0AF20CEEDE6C}"/>
              </a:ext>
            </a:extLst>
          </p:cNvPr>
          <p:cNvSpPr/>
          <p:nvPr/>
        </p:nvSpPr>
        <p:spPr>
          <a:xfrm>
            <a:off x="10664167" y="1894739"/>
            <a:ext cx="2765814" cy="3116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FR" sz="1400" dirty="0">
                <a:solidFill>
                  <a:schemeClr val="tx1"/>
                </a:solidFill>
                <a:latin typeface="Poppins" panose="00000500000000000000" pitchFamily="2" charset="0"/>
                <a:cs typeface="Poppins" panose="00000500000000000000" pitchFamily="2" charset="0"/>
              </a:rPr>
              <a:t>Telecom</a:t>
            </a:r>
          </a:p>
        </p:txBody>
      </p:sp>
      <p:sp>
        <p:nvSpPr>
          <p:cNvPr id="64" name="Espace réservé du contenu 63">
            <a:extLst>
              <a:ext uri="{FF2B5EF4-FFF2-40B4-BE49-F238E27FC236}">
                <a16:creationId xmlns:a16="http://schemas.microsoft.com/office/drawing/2014/main" id="{D0087C6D-A6F4-7C30-253F-4ADCA7922486}"/>
              </a:ext>
            </a:extLst>
          </p:cNvPr>
          <p:cNvSpPr>
            <a:spLocks noGrp="1"/>
          </p:cNvSpPr>
          <p:nvPr>
            <p:ph idx="11"/>
          </p:nvPr>
        </p:nvSpPr>
        <p:spPr>
          <a:xfrm>
            <a:off x="395052" y="573406"/>
            <a:ext cx="3391346" cy="769442"/>
          </a:xfrm>
        </p:spPr>
        <p:txBody>
          <a:bodyPr/>
          <a:lstStyle/>
          <a:p>
            <a:r>
              <a:rPr lang="fr-FR" dirty="0">
                <a:effectLst>
                  <a:outerShdw blurRad="50800" dist="38100" dir="2700000" algn="tl" rotWithShape="0">
                    <a:prstClr val="black">
                      <a:alpha val="40000"/>
                    </a:prstClr>
                  </a:outerShdw>
                </a:effectLst>
              </a:rPr>
              <a:t>Nos références clients</a:t>
            </a:r>
          </a:p>
        </p:txBody>
      </p:sp>
      <p:cxnSp>
        <p:nvCxnSpPr>
          <p:cNvPr id="2" name="Connecteur droit 1">
            <a:extLst>
              <a:ext uri="{FF2B5EF4-FFF2-40B4-BE49-F238E27FC236}">
                <a16:creationId xmlns:a16="http://schemas.microsoft.com/office/drawing/2014/main" id="{8626D805-4B19-4B4C-A428-7E928DEEA220}"/>
              </a:ext>
            </a:extLst>
          </p:cNvPr>
          <p:cNvCxnSpPr>
            <a:cxnSpLocks/>
          </p:cNvCxnSpPr>
          <p:nvPr/>
        </p:nvCxnSpPr>
        <p:spPr>
          <a:xfrm>
            <a:off x="10719499" y="2213104"/>
            <a:ext cx="1084574" cy="0"/>
          </a:xfrm>
          <a:prstGeom prst="line">
            <a:avLst/>
          </a:prstGeom>
          <a:ln>
            <a:solidFill>
              <a:srgbClr val="164E79"/>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jaune, logo, Police, Graphique&#10;&#10;Description générée automatiquement">
            <a:extLst>
              <a:ext uri="{FF2B5EF4-FFF2-40B4-BE49-F238E27FC236}">
                <a16:creationId xmlns:a16="http://schemas.microsoft.com/office/drawing/2014/main" id="{72F8AA82-AF57-88E5-6156-48F3E56D9A3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532902" y="2506294"/>
            <a:ext cx="697567" cy="418540"/>
          </a:xfrm>
          <a:prstGeom prst="rect">
            <a:avLst/>
          </a:prstGeom>
        </p:spPr>
      </p:pic>
      <p:pic>
        <p:nvPicPr>
          <p:cNvPr id="50" name="Image 49" descr="Une image contenant texte, Police, logo, Graphique&#10;&#10;Description générée automatiquement">
            <a:extLst>
              <a:ext uri="{FF2B5EF4-FFF2-40B4-BE49-F238E27FC236}">
                <a16:creationId xmlns:a16="http://schemas.microsoft.com/office/drawing/2014/main" id="{190F66F8-E0F8-2680-9021-2F2E91A6494A}"/>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727665" y="1223907"/>
            <a:ext cx="713741" cy="594784"/>
          </a:xfrm>
          <a:prstGeom prst="rect">
            <a:avLst/>
          </a:prstGeom>
        </p:spPr>
      </p:pic>
      <p:pic>
        <p:nvPicPr>
          <p:cNvPr id="52" name="Image 51" descr="Une image contenant logo, Graphique, graphisme, symbole&#10;&#10;Description générée automatiquement">
            <a:extLst>
              <a:ext uri="{FF2B5EF4-FFF2-40B4-BE49-F238E27FC236}">
                <a16:creationId xmlns:a16="http://schemas.microsoft.com/office/drawing/2014/main" id="{57FD6634-46F6-6A50-3809-416CF72BF53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568628" y="1341450"/>
            <a:ext cx="713741" cy="398691"/>
          </a:xfrm>
          <a:prstGeom prst="rect">
            <a:avLst/>
          </a:prstGeom>
        </p:spPr>
      </p:pic>
      <p:pic>
        <p:nvPicPr>
          <p:cNvPr id="54" name="Image 53" descr="Une image contenant texte, Police, logo, Graphique&#10;&#10;Description générée automatiquement">
            <a:extLst>
              <a:ext uri="{FF2B5EF4-FFF2-40B4-BE49-F238E27FC236}">
                <a16:creationId xmlns:a16="http://schemas.microsoft.com/office/drawing/2014/main" id="{70387F51-EFC5-7DAD-F6D8-B4733E433009}"/>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335254" y="518106"/>
            <a:ext cx="884955" cy="674890"/>
          </a:xfrm>
          <a:prstGeom prst="rect">
            <a:avLst/>
          </a:prstGeom>
        </p:spPr>
      </p:pic>
      <p:pic>
        <p:nvPicPr>
          <p:cNvPr id="63" name="Image 62" descr="Une image contenant texte, carte de visite, logo, Police&#10;&#10;Description générée automatiquement">
            <a:extLst>
              <a:ext uri="{FF2B5EF4-FFF2-40B4-BE49-F238E27FC236}">
                <a16:creationId xmlns:a16="http://schemas.microsoft.com/office/drawing/2014/main" id="{C4A86391-D3F7-996B-E6F6-87BE92E43CB1}"/>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7381676" y="468496"/>
            <a:ext cx="1382186" cy="790481"/>
          </a:xfrm>
          <a:prstGeom prst="rect">
            <a:avLst/>
          </a:prstGeom>
        </p:spPr>
      </p:pic>
      <p:pic>
        <p:nvPicPr>
          <p:cNvPr id="68" name="Image 67" descr="Une image contenant Graphique, logo, capture d’écran, graphisme&#10;&#10;Description générée automatiquement">
            <a:extLst>
              <a:ext uri="{FF2B5EF4-FFF2-40B4-BE49-F238E27FC236}">
                <a16:creationId xmlns:a16="http://schemas.microsoft.com/office/drawing/2014/main" id="{DB1F3132-18E9-00FC-5022-F3C64A039E7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002914" y="1144969"/>
            <a:ext cx="1359087" cy="750329"/>
          </a:xfrm>
          <a:prstGeom prst="rect">
            <a:avLst/>
          </a:prstGeom>
        </p:spPr>
      </p:pic>
      <p:pic>
        <p:nvPicPr>
          <p:cNvPr id="70" name="Image 69" descr="Une image contenant texte, graphisme, Police, Graphique&#10;&#10;Description générée automatiquement">
            <a:extLst>
              <a:ext uri="{FF2B5EF4-FFF2-40B4-BE49-F238E27FC236}">
                <a16:creationId xmlns:a16="http://schemas.microsoft.com/office/drawing/2014/main" id="{11C9B8B8-F92B-799B-6A11-366551053801}"/>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310380" y="593586"/>
            <a:ext cx="795213" cy="622917"/>
          </a:xfrm>
          <a:prstGeom prst="rect">
            <a:avLst/>
          </a:prstGeom>
        </p:spPr>
      </p:pic>
      <p:pic>
        <p:nvPicPr>
          <p:cNvPr id="72" name="Image 71" descr="Une image contenant Graphique, Bleu électrique, bleu, symbole&#10;&#10;Description générée automatiquement">
            <a:extLst>
              <a:ext uri="{FF2B5EF4-FFF2-40B4-BE49-F238E27FC236}">
                <a16:creationId xmlns:a16="http://schemas.microsoft.com/office/drawing/2014/main" id="{83816075-ADB4-B788-41B8-EFAD9B8A9FEA}"/>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448963" y="6181570"/>
            <a:ext cx="431770" cy="431770"/>
          </a:xfrm>
          <a:prstGeom prst="rect">
            <a:avLst/>
          </a:prstGeom>
        </p:spPr>
      </p:pic>
      <p:pic>
        <p:nvPicPr>
          <p:cNvPr id="74" name="Image 73" descr="Une image contenant texte, Police, Graphique, graphisme&#10;&#10;Description générée automatiquement">
            <a:extLst>
              <a:ext uri="{FF2B5EF4-FFF2-40B4-BE49-F238E27FC236}">
                <a16:creationId xmlns:a16="http://schemas.microsoft.com/office/drawing/2014/main" id="{69A0EDB0-B128-156C-F957-2D5FCE88202E}"/>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553752" y="4712282"/>
            <a:ext cx="520014" cy="595436"/>
          </a:xfrm>
          <a:prstGeom prst="rect">
            <a:avLst/>
          </a:prstGeom>
        </p:spPr>
      </p:pic>
      <p:pic>
        <p:nvPicPr>
          <p:cNvPr id="76" name="Image 75" descr="Une image contenant texte, Police, conception, Graphique&#10;&#10;Description générée automatiquement">
            <a:extLst>
              <a:ext uri="{FF2B5EF4-FFF2-40B4-BE49-F238E27FC236}">
                <a16:creationId xmlns:a16="http://schemas.microsoft.com/office/drawing/2014/main" id="{4B9652E7-EFCB-FF79-C2F0-65A52432EE48}"/>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145103" y="6048801"/>
            <a:ext cx="561060" cy="561060"/>
          </a:xfrm>
          <a:prstGeom prst="rect">
            <a:avLst/>
          </a:prstGeom>
        </p:spPr>
      </p:pic>
      <p:pic>
        <p:nvPicPr>
          <p:cNvPr id="78" name="Image 77" descr="Une image contenant Police, capture d’écran, Graphique, texte&#10;&#10;Description générée automatiquement">
            <a:extLst>
              <a:ext uri="{FF2B5EF4-FFF2-40B4-BE49-F238E27FC236}">
                <a16:creationId xmlns:a16="http://schemas.microsoft.com/office/drawing/2014/main" id="{25545D4A-8011-93DF-48F9-1CC145D0B5F3}"/>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326261" y="3868448"/>
            <a:ext cx="873223" cy="459315"/>
          </a:xfrm>
          <a:prstGeom prst="rect">
            <a:avLst/>
          </a:prstGeom>
        </p:spPr>
      </p:pic>
      <p:pic>
        <p:nvPicPr>
          <p:cNvPr id="80" name="Image 79" descr="Une image contenant texte, Police, logo, Graphique&#10;&#10;Description générée automatiquement">
            <a:extLst>
              <a:ext uri="{FF2B5EF4-FFF2-40B4-BE49-F238E27FC236}">
                <a16:creationId xmlns:a16="http://schemas.microsoft.com/office/drawing/2014/main" id="{03222BF6-8B28-DE81-4FB1-1EA1B571CD4D}"/>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284445" y="3574850"/>
            <a:ext cx="1136510" cy="259573"/>
          </a:xfrm>
          <a:prstGeom prst="rect">
            <a:avLst/>
          </a:prstGeom>
        </p:spPr>
      </p:pic>
      <p:pic>
        <p:nvPicPr>
          <p:cNvPr id="82" name="Image 81" descr="Une image contenant Graphique, graphisme, Police, logo&#10;&#10;Description générée automatiquement">
            <a:extLst>
              <a:ext uri="{FF2B5EF4-FFF2-40B4-BE49-F238E27FC236}">
                <a16:creationId xmlns:a16="http://schemas.microsoft.com/office/drawing/2014/main" id="{F6C0E179-EC19-093C-2E68-06C8B7A540BC}"/>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014018" y="3310187"/>
            <a:ext cx="1437568" cy="718784"/>
          </a:xfrm>
          <a:prstGeom prst="rect">
            <a:avLst/>
          </a:prstGeom>
        </p:spPr>
      </p:pic>
      <p:pic>
        <p:nvPicPr>
          <p:cNvPr id="84" name="Image 83" descr="Une image contenant texte, Police, logo, Graphique&#10;&#10;Description générée automatiquement">
            <a:extLst>
              <a:ext uri="{FF2B5EF4-FFF2-40B4-BE49-F238E27FC236}">
                <a16:creationId xmlns:a16="http://schemas.microsoft.com/office/drawing/2014/main" id="{70934930-CF95-81C0-0706-0680FB8B572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9294335" y="3794997"/>
            <a:ext cx="895254" cy="596836"/>
          </a:xfrm>
          <a:prstGeom prst="rect">
            <a:avLst/>
          </a:prstGeom>
        </p:spPr>
      </p:pic>
      <p:pic>
        <p:nvPicPr>
          <p:cNvPr id="88" name="Image 87" descr="Une image contenant Police, Graphique, logo, graphisme&#10;&#10;Description générée automatiquement">
            <a:extLst>
              <a:ext uri="{FF2B5EF4-FFF2-40B4-BE49-F238E27FC236}">
                <a16:creationId xmlns:a16="http://schemas.microsoft.com/office/drawing/2014/main" id="{127F0885-C943-3B10-836A-097484DFCEF2}"/>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9591661" y="5793186"/>
            <a:ext cx="1057315" cy="1057315"/>
          </a:xfrm>
          <a:prstGeom prst="rect">
            <a:avLst/>
          </a:prstGeom>
        </p:spPr>
      </p:pic>
      <p:pic>
        <p:nvPicPr>
          <p:cNvPr id="90" name="Image 89" descr="Une image contenant Graphique, Police, graphisme, logo&#10;&#10;Description générée automatiquement">
            <a:extLst>
              <a:ext uri="{FF2B5EF4-FFF2-40B4-BE49-F238E27FC236}">
                <a16:creationId xmlns:a16="http://schemas.microsoft.com/office/drawing/2014/main" id="{D914F0D5-353A-FB28-3AA7-5C4AD53CD906}"/>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9099680" y="4735696"/>
            <a:ext cx="782005" cy="205960"/>
          </a:xfrm>
          <a:prstGeom prst="rect">
            <a:avLst/>
          </a:prstGeom>
        </p:spPr>
      </p:pic>
      <p:pic>
        <p:nvPicPr>
          <p:cNvPr id="20" name="Image 19" descr="Une image contenant jouet, Silhouette d’animal, Animation, chat&#10;&#10;Description générée automatiquement">
            <a:extLst>
              <a:ext uri="{FF2B5EF4-FFF2-40B4-BE49-F238E27FC236}">
                <a16:creationId xmlns:a16="http://schemas.microsoft.com/office/drawing/2014/main" id="{5DD1C7FE-34E6-6498-806F-C306B4EC6731}"/>
              </a:ext>
            </a:extLst>
          </p:cNvPr>
          <p:cNvPicPr>
            <a:picLocks noChangeAspect="1"/>
          </p:cNvPicPr>
          <p:nvPr/>
        </p:nvPicPr>
        <p:blipFill>
          <a:blip r:embed="rId53"/>
          <a:stretch>
            <a:fillRect/>
          </a:stretch>
        </p:blipFill>
        <p:spPr>
          <a:xfrm>
            <a:off x="-250707" y="4225307"/>
            <a:ext cx="2658501" cy="1495407"/>
          </a:xfrm>
          <a:prstGeom prst="rect">
            <a:avLst/>
          </a:prstGeom>
        </p:spPr>
      </p:pic>
    </p:spTree>
    <p:extLst>
      <p:ext uri="{BB962C8B-B14F-4D97-AF65-F5344CB8AC3E}">
        <p14:creationId xmlns:p14="http://schemas.microsoft.com/office/powerpoint/2010/main" val="269297215"/>
      </p:ext>
    </p:extLst>
  </p:cSld>
  <p:clrMapOvr>
    <a:masterClrMapping/>
  </p:clrMapOvr>
</p:sld>
</file>

<file path=ppt/theme/theme1.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Présentation Arcad" ma:contentTypeID="0x01010011EFCEFEF149D24793926B8435E9A82E003B5A4A4F030705428EC393FE6B0EB7F5" ma:contentTypeVersion="35" ma:contentTypeDescription="" ma:contentTypeScope="" ma:versionID="959c8492f815bd5ce1edcbe00c6170c4">
  <xsd:schema xmlns:xsd="http://www.w3.org/2001/XMLSchema" xmlns:xs="http://www.w3.org/2001/XMLSchema" xmlns:p="http://schemas.microsoft.com/office/2006/metadata/properties" xmlns:ns2="d3babe19-1735-4d31-a973-8e2ecd77b4cc" xmlns:ns3="8dfb8ac7-6d4d-41f5-b5af-3ce288331212" targetNamespace="http://schemas.microsoft.com/office/2006/metadata/properties" ma:root="true" ma:fieldsID="de82a174a0a4c14b8667374d188c6104" ns2:_="" ns3:_="">
    <xsd:import namespace="d3babe19-1735-4d31-a973-8e2ecd77b4cc"/>
    <xsd:import namespace="8dfb8ac7-6d4d-41f5-b5af-3ce288331212"/>
    <xsd:element name="properties">
      <xsd:complexType>
        <xsd:sequence>
          <xsd:element name="documentManagement">
            <xsd:complexType>
              <xsd:all>
                <xsd:element ref="ns2:TypeDistribution" minOccurs="0"/>
                <xsd:element ref="ns3:_dlc_DocId" minOccurs="0"/>
                <xsd:element ref="ns3:_dlc_DocIdUrl" minOccurs="0"/>
                <xsd:element ref="ns3:_dlc_DocIdPersistId" minOccurs="0"/>
                <xsd:element ref="ns3:mc199d19b2ed4457aa4c24c90f8104c2" minOccurs="0"/>
                <xsd:element ref="ns3:TaxCatchAll" minOccurs="0"/>
                <xsd:element ref="ns3:TaxCatchAllLabel" minOccurs="0"/>
                <xsd:element ref="ns3:l308ccbadc0648409479606da0a6b18d" minOccurs="0"/>
                <xsd:element ref="ns3:j35aada7a9bf4bfeb1700d3d9bde770d" minOccurs="0"/>
                <xsd:element ref="ns3:ge88ed2a3cf246f1a308d0ee7e633a4a" minOccurs="0"/>
                <xsd:element ref="ns3:hca125d7af8540a6998c6efe197c5874" minOccurs="0"/>
                <xsd:element ref="ns3:a9a1bb1f8b164e4a9996513219d7f71b" minOccurs="0"/>
                <xsd:element ref="ns3:a6fe12dc268a43608a20d80b5ccc2fdc" minOccurs="0"/>
                <xsd:element ref="ns3:oca7ff22654f4adc94618caa68cb3781" minOccurs="0"/>
                <xsd:element ref="ns2:MediaServiceMetadata" minOccurs="0"/>
                <xsd:element ref="ns2:MediaServiceFastMetadata" minOccurs="0"/>
                <xsd:element ref="ns2:MediaServiceAutoKeyPoints" minOccurs="0"/>
                <xsd:element ref="ns2:MediaServiceKeyPoints" minOccurs="0"/>
                <xsd:element ref="ns3:LinkFileSiteCible" minOccurs="0"/>
                <xsd:element ref="ns3:FormatOut" minOccurs="0"/>
                <xsd:element ref="ns3:DerniereMajSiteExterne" minOccurs="0"/>
                <xsd:element ref="ns3:SharedWithUsers" minOccurs="0"/>
                <xsd:element ref="ns3:SharedWithDetails" minOccurs="0"/>
                <xsd:element ref="ns2:DateEve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abe19-1735-4d31-a973-8e2ecd77b4cc" elementFormDefault="qualified">
    <xsd:import namespace="http://schemas.microsoft.com/office/2006/documentManagement/types"/>
    <xsd:import namespace="http://schemas.microsoft.com/office/infopath/2007/PartnerControls"/>
    <xsd:element name="TypeDistribution" ma:index="1" nillable="true" ma:displayName="TypeDistribution" ma:default="Social media" ma:format="RadioButtons" ma:internalName="TypeDistribution" ma:readOnly="false">
      <xsd:simpleType>
        <xsd:restriction base="dms:Choice">
          <xsd:enumeration value="Social media"/>
          <xsd:enumeration value="Web site"/>
        </xsd:restriction>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DateEvents" ma:index="38" nillable="true" ma:displayName="DateEvents" ma:format="DateTime" ma:hidden="true" ma:internalName="DateEvents" ma:readOnly="false">
      <xsd:simpleType>
        <xsd:restriction base="dms:DateTime"/>
      </xsd:simpleType>
    </xsd:element>
    <xsd:element name="MediaServiceAutoTags" ma:index="40" nillable="true" ma:displayName="Tags" ma:internalName="MediaServiceAutoTags" ma:readOnly="true">
      <xsd:simpleType>
        <xsd:restriction base="dms:Text"/>
      </xsd:simpleType>
    </xsd:element>
    <xsd:element name="MediaServiceGenerationTime" ma:index="41" nillable="true" ma:displayName="MediaServiceGenerationTime" ma:hidden="true" ma:internalName="MediaServiceGenerationTime" ma:readOnly="true">
      <xsd:simpleType>
        <xsd:restriction base="dms:Text"/>
      </xsd:simpleType>
    </xsd:element>
    <xsd:element name="MediaServiceEventHashCode" ma:index="42" nillable="true" ma:displayName="MediaServiceEventHashCode" ma:hidden="true" ma:internalName="MediaServiceEventHashCode" ma:readOnly="true">
      <xsd:simpleType>
        <xsd:restriction base="dms:Text"/>
      </xsd:simpleType>
    </xsd:element>
    <xsd:element name="MediaServiceDateTaken" ma:index="43" nillable="true" ma:displayName="MediaServiceDateTaken" ma:hidden="true" ma:internalName="MediaServiceDateTaken" ma:readOnly="true">
      <xsd:simpleType>
        <xsd:restriction base="dms:Text"/>
      </xsd:simpleType>
    </xsd:element>
    <xsd:element name="MediaLengthInSeconds" ma:index="44" nillable="true" ma:displayName="Length (seconds)" ma:internalName="MediaLengthInSeconds" ma:readOnly="true">
      <xsd:simpleType>
        <xsd:restriction base="dms:Unknown"/>
      </xsd:simpleType>
    </xsd:element>
    <xsd:element name="MediaServiceOCR" ma:index="45" nillable="true" ma:displayName="Extracted Text" ma:internalName="MediaServiceOCR" ma:readOnly="true">
      <xsd:simpleType>
        <xsd:restriction base="dms:Note">
          <xsd:maxLength value="255"/>
        </xsd:restriction>
      </xsd:simpleType>
    </xsd:element>
    <xsd:element name="MediaServiceLocation" ma:index="46" nillable="true" ma:displayName="Location" ma:internalName="MediaServiceLocation" ma:readOnly="true">
      <xsd:simpleType>
        <xsd:restriction base="dms:Text"/>
      </xsd:simpleType>
    </xsd:element>
    <xsd:element name="lcf76f155ced4ddcb4097134ff3c332f" ma:index="48" nillable="true" ma:taxonomy="true" ma:internalName="lcf76f155ced4ddcb4097134ff3c332f" ma:taxonomyFieldName="MediaServiceImageTags" ma:displayName="Balises d’images" ma:readOnly="false" ma:fieldId="{5cf76f15-5ced-4ddc-b409-7134ff3c332f}" ma:taxonomyMulti="true" ma:sspId="0dcf31c8-9f88-4290-941d-4de1c309e5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9" nillable="true" ma:displayName="MediaServiceObjectDetectorVersions" ma:hidden="true" ma:indexed="true" ma:internalName="MediaServiceObjectDetectorVersions" ma:readOnly="true">
      <xsd:simpleType>
        <xsd:restriction base="dms:Text"/>
      </xsd:simpleType>
    </xsd:element>
    <xsd:element name="MediaServiceSearchProperties" ma:index="5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fb8ac7-6d4d-41f5-b5af-3ce288331212"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hidden="true" ma:internalName="_dlc_DocId" ma:readOnly="false">
      <xsd:simpleType>
        <xsd:restriction base="dms:Text"/>
      </xsd:simpleType>
    </xsd:element>
    <xsd:element name="_dlc_DocIdUrl" ma:index="9" nillable="true" ma:displayName="ID de document" ma:description="Lien permanent vers ce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element name="mc199d19b2ed4457aa4c24c90f8104c2" ma:index="11" nillable="true" ma:taxonomy="true" ma:internalName="mc199d19b2ed4457aa4c24c90f8104c2" ma:taxonomyFieldName="Breadcrumb" ma:displayName="Breadcrumb" ma:readOnly="false" ma:default="" ma:fieldId="{6c199d19-b2ed-4457-aa4c-24c90f8104c2}" ma:sspId="0dcf31c8-9f88-4290-941d-4de1c309e58e" ma:termSetId="38add7b7-656a-437a-aa61-944c5f715741"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46fa6589-93ea-4770-a87f-c0007cd8f35a}" ma:internalName="TaxCatchAll" ma:readOnly="false" ma:showField="CatchAllData" ma:web="8dfb8ac7-6d4d-41f5-b5af-3ce288331212">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46fa6589-93ea-4770-a87f-c0007cd8f35a}" ma:internalName="TaxCatchAllLabel" ma:readOnly="false" ma:showField="CatchAllDataLabel" ma:web="8dfb8ac7-6d4d-41f5-b5af-3ce288331212">
      <xsd:complexType>
        <xsd:complexContent>
          <xsd:extension base="dms:MultiChoiceLookup">
            <xsd:sequence>
              <xsd:element name="Value" type="dms:Lookup" maxOccurs="unbounded" minOccurs="0" nillable="true"/>
            </xsd:sequence>
          </xsd:extension>
        </xsd:complexContent>
      </xsd:complexType>
    </xsd:element>
    <xsd:element name="l308ccbadc0648409479606da0a6b18d" ma:index="15" nillable="true" ma:taxonomy="true" ma:internalName="l308ccbadc0648409479606da0a6b18d" ma:taxonomyFieldName="Business_x0020_Lines" ma:displayName="Business Lines" ma:readOnly="false" ma:default="" ma:fieldId="{5308ccba-dc06-4840-9479-606da0a6b18d}" ma:taxonomyMulti="true" ma:sspId="0dcf31c8-9f88-4290-941d-4de1c309e58e" ma:termSetId="ed2790ed-4bb6-4616-9a80-85f455a0dac1" ma:anchorId="00000000-0000-0000-0000-000000000000" ma:open="false" ma:isKeyword="false">
      <xsd:complexType>
        <xsd:sequence>
          <xsd:element ref="pc:Terms" minOccurs="0" maxOccurs="1"/>
        </xsd:sequence>
      </xsd:complexType>
    </xsd:element>
    <xsd:element name="j35aada7a9bf4bfeb1700d3d9bde770d" ma:index="17" nillable="true" ma:taxonomy="true" ma:internalName="j35aada7a9bf4bfeb1700d3d9bde770d" ma:taxonomyFieldName="Company1" ma:displayName="Company" ma:readOnly="false" ma:default="" ma:fieldId="{335aada7-a9bf-4bfe-b170-0d3d9bde770d}" ma:taxonomyMulti="true" ma:sspId="0dcf31c8-9f88-4290-941d-4de1c309e58e" ma:termSetId="6e16390e-ef54-4602-b02f-de22700223cb" ma:anchorId="00000000-0000-0000-0000-000000000000" ma:open="false" ma:isKeyword="false">
      <xsd:complexType>
        <xsd:sequence>
          <xsd:element ref="pc:Terms" minOccurs="0" maxOccurs="1"/>
        </xsd:sequence>
      </xsd:complexType>
    </xsd:element>
    <xsd:element name="ge88ed2a3cf246f1a308d0ee7e633a4a" ma:index="19" nillable="true" ma:taxonomy="true" ma:internalName="ge88ed2a3cf246f1a308d0ee7e633a4a" ma:taxonomyFieldName="Country" ma:displayName="Country" ma:readOnly="false" ma:default="" ma:fieldId="{0e88ed2a-3cf2-46f1-a308-d0ee7e633a4a}" ma:sspId="0dcf31c8-9f88-4290-941d-4de1c309e58e" ma:termSetId="b0febc45-f938-44a3-b68f-aa84d8fcb5c4" ma:anchorId="00000000-0000-0000-0000-000000000000" ma:open="false" ma:isKeyword="false">
      <xsd:complexType>
        <xsd:sequence>
          <xsd:element ref="pc:Terms" minOccurs="0" maxOccurs="1"/>
        </xsd:sequence>
      </xsd:complexType>
    </xsd:element>
    <xsd:element name="hca125d7af8540a6998c6efe197c5874" ma:index="21" nillable="true" ma:taxonomy="true" ma:internalName="hca125d7af8540a6998c6efe197c5874" ma:taxonomyFieldName="Financial_x0020_year" ma:displayName="Financial year" ma:readOnly="false" ma:default="" ma:fieldId="{1ca125d7-af85-40a6-998c-6efe197c5874}" ma:sspId="0dcf31c8-9f88-4290-941d-4de1c309e58e" ma:termSetId="e4f5e32d-f157-4e17-b7b6-2379295fe6e3" ma:anchorId="00000000-0000-0000-0000-000000000000" ma:open="false" ma:isKeyword="false">
      <xsd:complexType>
        <xsd:sequence>
          <xsd:element ref="pc:Terms" minOccurs="0" maxOccurs="1"/>
        </xsd:sequence>
      </xsd:complexType>
    </xsd:element>
    <xsd:element name="a9a1bb1f8b164e4a9996513219d7f71b" ma:index="23" nillable="true" ma:taxonomy="true" ma:internalName="a9a1bb1f8b164e4a9996513219d7f71b" ma:taxonomyFieldName="Language1" ma:displayName="Language" ma:readOnly="false" ma:default="" ma:fieldId="{a9a1bb1f-8b16-4e4a-9996-513219d7f71b}" ma:sspId="0dcf31c8-9f88-4290-941d-4de1c309e58e" ma:termSetId="d7d2164b-d468-438c-bd96-995a7901b779" ma:anchorId="00000000-0000-0000-0000-000000000000" ma:open="false" ma:isKeyword="false">
      <xsd:complexType>
        <xsd:sequence>
          <xsd:element ref="pc:Terms" minOccurs="0" maxOccurs="1"/>
        </xsd:sequence>
      </xsd:complexType>
    </xsd:element>
    <xsd:element name="a6fe12dc268a43608a20d80b5ccc2fdc" ma:index="25" nillable="true" ma:taxonomy="true" ma:internalName="a6fe12dc268a43608a20d80b5ccc2fdc" ma:taxonomyFieldName="Release_x0020_Version" ma:displayName="Release Version" ma:readOnly="false" ma:default="" ma:fieldId="{a6fe12dc-268a-4360-8a20-d80b5ccc2fdc}" ma:taxonomyMulti="true" ma:sspId="0dcf31c8-9f88-4290-941d-4de1c309e58e" ma:termSetId="4474ea4c-34d9-4abd-80f9-84c3979c65de" ma:anchorId="00000000-0000-0000-0000-000000000000" ma:open="false" ma:isKeyword="false">
      <xsd:complexType>
        <xsd:sequence>
          <xsd:element ref="pc:Terms" minOccurs="0" maxOccurs="1"/>
        </xsd:sequence>
      </xsd:complexType>
    </xsd:element>
    <xsd:element name="oca7ff22654f4adc94618caa68cb3781" ma:index="27" nillable="true" ma:taxonomy="true" ma:internalName="oca7ff22654f4adc94618caa68cb3781" ma:taxonomyFieldName="Subsidiary" ma:displayName="Subsidiary" ma:readOnly="false" ma:default="" ma:fieldId="{8ca7ff22-654f-4adc-9461-8caa68cb3781}" ma:sspId="0dcf31c8-9f88-4290-941d-4de1c309e58e" ma:termSetId="47d8b8f0-ef84-4d39-89e5-231f0d4fdb69" ma:anchorId="00000000-0000-0000-0000-000000000000" ma:open="false" ma:isKeyword="false">
      <xsd:complexType>
        <xsd:sequence>
          <xsd:element ref="pc:Terms" minOccurs="0" maxOccurs="1"/>
        </xsd:sequence>
      </xsd:complexType>
    </xsd:element>
    <xsd:element name="LinkFileSiteCible" ma:index="33" nillable="true" ma:displayName="LinkFileSiteCible" ma:description="Lien vers le site Externe" ma:format="Hyperlink" ma:hidden="true" ma:internalName="LinkFileSiteCibl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FormatOut" ma:index="34" nillable="true" ma:displayName="FormatOut" ma:default="Pdf" ma:format="RadioButtons" ma:hidden="true" ma:internalName="FormatOut" ma:readOnly="false">
      <xsd:simpleType>
        <xsd:restriction base="dms:Choice">
          <xsd:enumeration value="Pdf"/>
          <xsd:enumeration value="Original"/>
        </xsd:restriction>
      </xsd:simpleType>
    </xsd:element>
    <xsd:element name="DerniereMajSiteExterne" ma:index="35" nillable="true" ma:displayName="DerniereMajSiteExterne" ma:hidden="true" ma:internalName="DerniereMajSiteExterne" ma:readOnly="false">
      <xsd:simpleType>
        <xsd:restriction base="dms:Text">
          <xsd:maxLength value="255"/>
        </xsd:restriction>
      </xsd:simpleType>
    </xsd:element>
    <xsd:element name="SharedWithUsers" ma:index="36"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Partagé avec dé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inkFileSiteCible xmlns="8dfb8ac7-6d4d-41f5-b5af-3ce288331212">
      <Url xsi:nil="true"/>
      <Description xsi:nil="true"/>
    </LinkFileSiteCible>
    <lcf76f155ced4ddcb4097134ff3c332f xmlns="d3babe19-1735-4d31-a973-8e2ecd77b4cc">
      <Terms xmlns="http://schemas.microsoft.com/office/infopath/2007/PartnerControls"/>
    </lcf76f155ced4ddcb4097134ff3c332f>
    <ge88ed2a3cf246f1a308d0ee7e633a4a xmlns="8dfb8ac7-6d4d-41f5-b5af-3ce288331212">
      <Terms xmlns="http://schemas.microsoft.com/office/infopath/2007/PartnerControls"/>
    </ge88ed2a3cf246f1a308d0ee7e633a4a>
    <_dlc_DocIdUrl xmlns="8dfb8ac7-6d4d-41f5-b5af-3ce288331212">
      <Url xsi:nil="true"/>
      <Description xsi:nil="true"/>
    </_dlc_DocIdUrl>
    <hca125d7af8540a6998c6efe197c5874 xmlns="8dfb8ac7-6d4d-41f5-b5af-3ce288331212">
      <Terms xmlns="http://schemas.microsoft.com/office/infopath/2007/PartnerControls"/>
    </hca125d7af8540a6998c6efe197c5874>
    <a9a1bb1f8b164e4a9996513219d7f71b xmlns="8dfb8ac7-6d4d-41f5-b5af-3ce288331212">
      <Terms xmlns="http://schemas.microsoft.com/office/infopath/2007/PartnerControls"/>
    </a9a1bb1f8b164e4a9996513219d7f71b>
    <_dlc_DocIdPersistId xmlns="8dfb8ac7-6d4d-41f5-b5af-3ce288331212" xsi:nil="true"/>
    <TaxCatchAllLabel xmlns="8dfb8ac7-6d4d-41f5-b5af-3ce288331212" xsi:nil="true"/>
    <j35aada7a9bf4bfeb1700d3d9bde770d xmlns="8dfb8ac7-6d4d-41f5-b5af-3ce288331212">
      <Terms xmlns="http://schemas.microsoft.com/office/infopath/2007/PartnerControls"/>
    </j35aada7a9bf4bfeb1700d3d9bde770d>
    <DerniereMajSiteExterne xmlns="8dfb8ac7-6d4d-41f5-b5af-3ce288331212" xsi:nil="true"/>
    <TypeDistribution xmlns="d3babe19-1735-4d31-a973-8e2ecd77b4cc">Social media</TypeDistribution>
    <DateEvents xmlns="d3babe19-1735-4d31-a973-8e2ecd77b4cc" xsi:nil="true"/>
    <_dlc_DocId xmlns="8dfb8ac7-6d4d-41f5-b5af-3ce288331212" xsi:nil="true"/>
    <FormatOut xmlns="8dfb8ac7-6d4d-41f5-b5af-3ce288331212">Pdf</FormatOut>
    <a6fe12dc268a43608a20d80b5ccc2fdc xmlns="8dfb8ac7-6d4d-41f5-b5af-3ce288331212">
      <Terms xmlns="http://schemas.microsoft.com/office/infopath/2007/PartnerControls"/>
    </a6fe12dc268a43608a20d80b5ccc2fdc>
    <oca7ff22654f4adc94618caa68cb3781 xmlns="8dfb8ac7-6d4d-41f5-b5af-3ce288331212">
      <Terms xmlns="http://schemas.microsoft.com/office/infopath/2007/PartnerControls"/>
    </oca7ff22654f4adc94618caa68cb3781>
    <TaxCatchAll xmlns="8dfb8ac7-6d4d-41f5-b5af-3ce288331212" xsi:nil="true"/>
    <mc199d19b2ed4457aa4c24c90f8104c2 xmlns="8dfb8ac7-6d4d-41f5-b5af-3ce288331212">
      <Terms xmlns="http://schemas.microsoft.com/office/infopath/2007/PartnerControls"/>
    </mc199d19b2ed4457aa4c24c90f8104c2>
    <l308ccbadc0648409479606da0a6b18d xmlns="8dfb8ac7-6d4d-41f5-b5af-3ce288331212">
      <Terms xmlns="http://schemas.microsoft.com/office/infopath/2007/PartnerControls"/>
    </l308ccbadc0648409479606da0a6b18d>
  </documentManagement>
</p:properties>
</file>

<file path=customXml/item5.xml><?xml version="1.0" encoding="utf-8"?>
<?mso-contentType ?>
<customXsn xmlns="http://schemas.microsoft.com/office/2006/metadata/customXsn">
  <xsnLocation/>
  <cached>True</cached>
  <openByDefault>False</openByDefault>
  <xsnScope/>
</customXsn>
</file>

<file path=customXml/itemProps1.xml><?xml version="1.0" encoding="utf-8"?>
<ds:datastoreItem xmlns:ds="http://schemas.openxmlformats.org/officeDocument/2006/customXml" ds:itemID="{313143ED-3752-4D4A-B046-D31B305D7E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abe19-1735-4d31-a973-8e2ecd77b4cc"/>
    <ds:schemaRef ds:uri="8dfb8ac7-6d4d-41f5-b5af-3ce288331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487000-A95A-41C9-93EE-4962F5FEB2CD}">
  <ds:schemaRefs>
    <ds:schemaRef ds:uri="http://schemas.microsoft.com/sharepoint/events"/>
  </ds:schemaRefs>
</ds:datastoreItem>
</file>

<file path=customXml/itemProps3.xml><?xml version="1.0" encoding="utf-8"?>
<ds:datastoreItem xmlns:ds="http://schemas.openxmlformats.org/officeDocument/2006/customXml" ds:itemID="{8DA7671C-31AC-4189-A5B5-EE137381B5BC}">
  <ds:schemaRefs>
    <ds:schemaRef ds:uri="http://schemas.microsoft.com/sharepoint/v3/contenttype/forms"/>
  </ds:schemaRefs>
</ds:datastoreItem>
</file>

<file path=customXml/itemProps4.xml><?xml version="1.0" encoding="utf-8"?>
<ds:datastoreItem xmlns:ds="http://schemas.openxmlformats.org/officeDocument/2006/customXml" ds:itemID="{D603AA07-AD9E-4C0F-88B5-DFCA7C9A77C2}">
  <ds:schemaRef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www.w3.org/XML/1998/namespace"/>
    <ds:schemaRef ds:uri="http://schemas.openxmlformats.org/package/2006/metadata/core-properties"/>
    <ds:schemaRef ds:uri="8dfb8ac7-6d4d-41f5-b5af-3ce288331212"/>
    <ds:schemaRef ds:uri="d3babe19-1735-4d31-a973-8e2ecd77b4cc"/>
    <ds:schemaRef ds:uri="http://schemas.microsoft.com/office/2006/metadata/properties"/>
  </ds:schemaRefs>
</ds:datastoreItem>
</file>

<file path=customXml/itemProps5.xml><?xml version="1.0" encoding="utf-8"?>
<ds:datastoreItem xmlns:ds="http://schemas.openxmlformats.org/officeDocument/2006/customXml" ds:itemID="{5CB01FDD-854F-48B1-AECF-11D44AB31765}">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otalTime>1755</TotalTime>
  <Words>543</Words>
  <Application>Microsoft Office PowerPoint</Application>
  <PresentationFormat>Grand écran</PresentationFormat>
  <Paragraphs>92</Paragraphs>
  <Slides>15</Slides>
  <Notes>6</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15</vt:i4>
      </vt:variant>
    </vt:vector>
  </HeadingPairs>
  <TitlesOfParts>
    <vt:vector size="26" baseType="lpstr">
      <vt:lpstr>ＭＳ Ｐゴシック</vt:lpstr>
      <vt:lpstr>Arial</vt:lpstr>
      <vt:lpstr>Arial Nova</vt:lpstr>
      <vt:lpstr>Calibri</vt:lpstr>
      <vt:lpstr>Century Gothic</vt:lpstr>
      <vt:lpstr>DM Sans</vt:lpstr>
      <vt:lpstr>Poppins</vt:lpstr>
      <vt:lpstr>Poppins Black</vt:lpstr>
      <vt:lpstr>Wingdings</vt:lpstr>
      <vt:lpstr>3_Thème Office</vt:lpstr>
      <vt:lpstr>1_Thème Office</vt:lpstr>
      <vt:lpstr>Présentation PowerPoint</vt:lpstr>
      <vt:lpstr>Présentation PowerPoint</vt:lpstr>
      <vt:lpstr>L’anonymisation est une technique pour éviter les obligations liées aux données personnelles du GDPR.  Elle peut être également intégrée comme une mesure de sécurité utile dans une approche plus large de la gestion des risques et de la protection des informations dans le cadre des réglementations NIS2 et ISO/IEC 27001.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ARCAD Corporate presentation DevOps &amp; Modernization - October 2020</dc:title>
  <dc:subject>Sales</dc:subject>
  <dc:creator>Olivier Bourgeois</dc:creator>
  <cp:lastModifiedBy>Nicolas REMY</cp:lastModifiedBy>
  <cp:revision>12</cp:revision>
  <cp:lastPrinted>2023-07-06T08:13:49Z</cp:lastPrinted>
  <dcterms:created xsi:type="dcterms:W3CDTF">2018-11-23T15:53:18Z</dcterms:created>
  <dcterms:modified xsi:type="dcterms:W3CDTF">2024-09-16T15:04:33Z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0x010100939FC126172F0D498D240B2EF3623B7E</vt:lpwstr>
  </property>
</Properties>
</file>